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3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4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5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6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7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0" r:id="rId3"/>
    <p:sldId id="265" r:id="rId4"/>
    <p:sldId id="264" r:id="rId5"/>
  </p:sldIdLst>
  <p:sldSz cx="21601113" cy="14400213"/>
  <p:notesSz cx="6858000" cy="9144000"/>
  <p:defaultTextStyle>
    <a:defPPr>
      <a:defRPr lang="it-IT"/>
    </a:defPPr>
    <a:lvl1pPr marL="0" algn="l" defTabSz="1439997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1pPr>
    <a:lvl2pPr marL="719999" algn="l" defTabSz="1439997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2pPr>
    <a:lvl3pPr marL="1439997" algn="l" defTabSz="1439997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3pPr>
    <a:lvl4pPr marL="2159996" algn="l" defTabSz="1439997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4pPr>
    <a:lvl5pPr marL="2879994" algn="l" defTabSz="1439997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5pPr>
    <a:lvl6pPr marL="3599993" algn="l" defTabSz="1439997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6pPr>
    <a:lvl7pPr marL="4319991" algn="l" defTabSz="1439997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7pPr>
    <a:lvl8pPr marL="5039990" algn="l" defTabSz="1439997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8pPr>
    <a:lvl9pPr marL="5759988" algn="l" defTabSz="1439997" rtl="0" eaLnBrk="1" latinLnBrk="0" hangingPunct="1">
      <a:defRPr sz="283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5133" autoAdjust="0"/>
  </p:normalViewPr>
  <p:slideViewPr>
    <p:cSldViewPr snapToGrid="0">
      <p:cViewPr>
        <p:scale>
          <a:sx n="30" d="100"/>
          <a:sy n="30" d="100"/>
        </p:scale>
        <p:origin x="6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grafici%20con%20errore%20standar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Conopodium%20latitude%20embryo%20growth%20in%20the%20field%20and%20comparison%20with%20lab%20model%2023%20Jun%202015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Conopodium%20latitude%20embryo%20growth%20in%20the%20field%20and%20comparison%20with%20lab%20model%2023%20Jun%202015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Conopodium%20latitude%20embryo%20growth%20in%20the%20field%20and%20comparison%20with%20lab%20model%2023%20Jun%202015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Conopodium%20latitude%20embryo%20growth%20in%20the%20field%20and%20comparison%20with%20lab%20model%2023%20Jun%202015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Conopodium%20latitude%20embryo%20growth%20in%20the%20field%20and%20comparison%20with%20lab%20model%2023%20Jun%202015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Conopodium%20latitude%20embryo%20growth%20in%20the%20field%20and%20comparison%20with%20lab%20model%2023%20Jun%202015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grafici%20con%20errore%20standar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grafici%20con%20errore%20standar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grafici%20con%20errore%20standar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grafici%20con%20errore%20standard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grafici%20con%20errore%20standard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grafici%20con%20errore%20standard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grafici%20con%20errore%20standard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E:\NASSTEC%20backup%205%20may%202017\Chapter%204%20Conopodium%20majus%20latitude\Data%20analysis\grafici%20con%20errore%20standard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r>
              <a:rPr lang="en-GB" sz="2000" b="0" i="0" baseline="0">
                <a:solidFill>
                  <a:sysClr val="windowText" lastClr="000000"/>
                </a:solidFill>
                <a:latin typeface="Arial" panose="020B0604020202020204" pitchFamily="34" charset="0"/>
              </a:rPr>
              <a:t>HER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ysClr val="windowText" lastClr="000000"/>
              </a:solidFill>
              <a:latin typeface="Arial" panose="020B0604020202020204" pitchFamily="34" charset="0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'her2'!$B$3</c:f>
              <c:strCache>
                <c:ptCount val="1"/>
                <c:pt idx="0">
                  <c:v>-2.5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DotDot"/>
              <a:round/>
            </a:ln>
            <a:effectLst/>
          </c:spPr>
          <c:marker>
            <c:symbol val="square"/>
            <c:size val="8"/>
            <c:spPr>
              <a:solidFill>
                <a:schemeClr val="tx1">
                  <a:alpha val="92000"/>
                </a:schemeClr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'her2'!$R$4:$R$20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6.4540719025836316E-3</c:v>
                  </c:pt>
                  <c:pt idx="2">
                    <c:v>6.3419529284128046E-3</c:v>
                  </c:pt>
                  <c:pt idx="3">
                    <c:v>1.5310024757659161E-2</c:v>
                  </c:pt>
                  <c:pt idx="4">
                    <c:v>8.0265311618645946E-3</c:v>
                  </c:pt>
                  <c:pt idx="5">
                    <c:v>1.9969143566242901E-2</c:v>
                  </c:pt>
                  <c:pt idx="6">
                    <c:v>4.0427563310415804E-2</c:v>
                  </c:pt>
                  <c:pt idx="7">
                    <c:v>1.0967610873866053E-2</c:v>
                  </c:pt>
                  <c:pt idx="8">
                    <c:v>8.8236398742927852E-3</c:v>
                  </c:pt>
                  <c:pt idx="9">
                    <c:v>8.3426699368017616E-3</c:v>
                  </c:pt>
                  <c:pt idx="10">
                    <c:v>4.0230319283916016E-2</c:v>
                  </c:pt>
                  <c:pt idx="11">
                    <c:v>2.3184140019550124E-2</c:v>
                  </c:pt>
                  <c:pt idx="12">
                    <c:v>7.316803631099154E-3</c:v>
                  </c:pt>
                  <c:pt idx="13">
                    <c:v>1.2463426156458152E-2</c:v>
                  </c:pt>
                  <c:pt idx="14">
                    <c:v>1.3150169126430574E-2</c:v>
                  </c:pt>
                  <c:pt idx="15">
                    <c:v>4.2420361853626153E-2</c:v>
                  </c:pt>
                  <c:pt idx="16">
                    <c:v>7.8223533670033468E-3</c:v>
                  </c:pt>
                </c:numCache>
              </c:numRef>
            </c:plus>
            <c:minus>
              <c:numRef>
                <c:f>'her2'!$R$4:$R$20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6.4540719025836316E-3</c:v>
                  </c:pt>
                  <c:pt idx="2">
                    <c:v>6.3419529284128046E-3</c:v>
                  </c:pt>
                  <c:pt idx="3">
                    <c:v>1.5310024757659161E-2</c:v>
                  </c:pt>
                  <c:pt idx="4">
                    <c:v>8.0265311618645946E-3</c:v>
                  </c:pt>
                  <c:pt idx="5">
                    <c:v>1.9969143566242901E-2</c:v>
                  </c:pt>
                  <c:pt idx="6">
                    <c:v>4.0427563310415804E-2</c:v>
                  </c:pt>
                  <c:pt idx="7">
                    <c:v>1.0967610873866053E-2</c:v>
                  </c:pt>
                  <c:pt idx="8">
                    <c:v>8.8236398742927852E-3</c:v>
                  </c:pt>
                  <c:pt idx="9">
                    <c:v>8.3426699368017616E-3</c:v>
                  </c:pt>
                  <c:pt idx="10">
                    <c:v>4.0230319283916016E-2</c:v>
                  </c:pt>
                  <c:pt idx="11">
                    <c:v>2.3184140019550124E-2</c:v>
                  </c:pt>
                  <c:pt idx="12">
                    <c:v>7.316803631099154E-3</c:v>
                  </c:pt>
                  <c:pt idx="13">
                    <c:v>1.2463426156458152E-2</c:v>
                  </c:pt>
                  <c:pt idx="14">
                    <c:v>1.3150169126430574E-2</c:v>
                  </c:pt>
                  <c:pt idx="15">
                    <c:v>4.2420361853626153E-2</c:v>
                  </c:pt>
                  <c:pt idx="16">
                    <c:v>7.8223533670033468E-3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'her2'!$A$4:$A$20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'her2'!$B$4:$B$20</c:f>
              <c:numCache>
                <c:formatCode>General</c:formatCode>
                <c:ptCount val="17"/>
                <c:pt idx="0">
                  <c:v>0.11848865581349639</c:v>
                </c:pt>
                <c:pt idx="1">
                  <c:v>0.11897161346921506</c:v>
                </c:pt>
                <c:pt idx="2">
                  <c:v>0.12559332193037376</c:v>
                </c:pt>
                <c:pt idx="3">
                  <c:v>0.11695231647642752</c:v>
                </c:pt>
                <c:pt idx="4">
                  <c:v>0.15546692479700081</c:v>
                </c:pt>
                <c:pt idx="5">
                  <c:v>0.18089634381369935</c:v>
                </c:pt>
                <c:pt idx="6">
                  <c:v>0.23230411123178135</c:v>
                </c:pt>
                <c:pt idx="7">
                  <c:v>0.15125418181412836</c:v>
                </c:pt>
                <c:pt idx="8">
                  <c:v>0.13723887063091861</c:v>
                </c:pt>
                <c:pt idx="9">
                  <c:v>0.14310532701426132</c:v>
                </c:pt>
                <c:pt idx="10">
                  <c:v>0.24668291868654557</c:v>
                </c:pt>
                <c:pt idx="11">
                  <c:v>0.18184286541984562</c:v>
                </c:pt>
                <c:pt idx="12">
                  <c:v>0.12100265502606092</c:v>
                </c:pt>
                <c:pt idx="13">
                  <c:v>0.14590628867468405</c:v>
                </c:pt>
                <c:pt idx="14">
                  <c:v>0.14220934423882889</c:v>
                </c:pt>
                <c:pt idx="15">
                  <c:v>0.23803136416470241</c:v>
                </c:pt>
                <c:pt idx="16">
                  <c:v>0.13023814147610172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94C-4493-9C8A-EF0DAE9E7AB6}"/>
            </c:ext>
          </c:extLst>
        </c:ser>
        <c:ser>
          <c:idx val="1"/>
          <c:order val="1"/>
          <c:tx>
            <c:strRef>
              <c:f>'her2'!$C$3</c:f>
              <c:strCache>
                <c:ptCount val="1"/>
                <c:pt idx="0">
                  <c:v>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dashDot"/>
              <a:round/>
            </a:ln>
            <a:effectLst/>
          </c:spPr>
          <c:marker>
            <c:symbol val="circle"/>
            <c:size val="8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'her2'!$S$4:$S$20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8.3149022465551746E-3</c:v>
                  </c:pt>
                  <c:pt idx="2">
                    <c:v>9.6941614611890572E-3</c:v>
                  </c:pt>
                  <c:pt idx="3">
                    <c:v>6.9578307774637261E-3</c:v>
                  </c:pt>
                  <c:pt idx="4">
                    <c:v>1.4726945110194423E-2</c:v>
                  </c:pt>
                  <c:pt idx="5">
                    <c:v>4.8006200605373667E-2</c:v>
                  </c:pt>
                  <c:pt idx="6">
                    <c:v>5.0399978604195976E-2</c:v>
                  </c:pt>
                  <c:pt idx="7">
                    <c:v>6.0239916353973626E-2</c:v>
                  </c:pt>
                  <c:pt idx="8">
                    <c:v>7.0300804630630306E-2</c:v>
                  </c:pt>
                  <c:pt idx="9">
                    <c:v>8.6470107956569439E-2</c:v>
                  </c:pt>
                  <c:pt idx="10">
                    <c:v>0.10203551104723771</c:v>
                  </c:pt>
                  <c:pt idx="11">
                    <c:v>0.10969998669250597</c:v>
                  </c:pt>
                  <c:pt idx="12">
                    <c:v>0.1060369725800728</c:v>
                  </c:pt>
                  <c:pt idx="13">
                    <c:v>7.7200000000000185E-2</c:v>
                  </c:pt>
                  <c:pt idx="14">
                    <c:v>0.10631599249394816</c:v>
                  </c:pt>
                  <c:pt idx="15">
                    <c:v>8.0441640378548826E-2</c:v>
                  </c:pt>
                  <c:pt idx="16">
                    <c:v>0.11349927873751327</c:v>
                  </c:pt>
                </c:numCache>
              </c:numRef>
            </c:plus>
            <c:minus>
              <c:numRef>
                <c:f>'her2'!$S$4:$S$20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8.3149022465551746E-3</c:v>
                  </c:pt>
                  <c:pt idx="2">
                    <c:v>9.6941614611890572E-3</c:v>
                  </c:pt>
                  <c:pt idx="3">
                    <c:v>6.9578307774637261E-3</c:v>
                  </c:pt>
                  <c:pt idx="4">
                    <c:v>1.4726945110194423E-2</c:v>
                  </c:pt>
                  <c:pt idx="5">
                    <c:v>4.8006200605373667E-2</c:v>
                  </c:pt>
                  <c:pt idx="6">
                    <c:v>5.0399978604195976E-2</c:v>
                  </c:pt>
                  <c:pt idx="7">
                    <c:v>6.0239916353973626E-2</c:v>
                  </c:pt>
                  <c:pt idx="8">
                    <c:v>7.0300804630630306E-2</c:v>
                  </c:pt>
                  <c:pt idx="9">
                    <c:v>8.6470107956569439E-2</c:v>
                  </c:pt>
                  <c:pt idx="10">
                    <c:v>0.10203551104723771</c:v>
                  </c:pt>
                  <c:pt idx="11">
                    <c:v>0.10969998669250597</c:v>
                  </c:pt>
                  <c:pt idx="12">
                    <c:v>0.1060369725800728</c:v>
                  </c:pt>
                  <c:pt idx="13">
                    <c:v>7.7200000000000185E-2</c:v>
                  </c:pt>
                  <c:pt idx="14">
                    <c:v>0.10631599249394816</c:v>
                  </c:pt>
                  <c:pt idx="15">
                    <c:v>8.0441640378548826E-2</c:v>
                  </c:pt>
                  <c:pt idx="16">
                    <c:v>0.11349927873751327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'her2'!$A$4:$A$20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'her2'!$C$4:$C$20</c:f>
              <c:numCache>
                <c:formatCode>General</c:formatCode>
                <c:ptCount val="17"/>
                <c:pt idx="0">
                  <c:v>0.11848865581349639</c:v>
                </c:pt>
                <c:pt idx="1">
                  <c:v>0.12760752908054382</c:v>
                </c:pt>
                <c:pt idx="2">
                  <c:v>0.12955999679921998</c:v>
                </c:pt>
                <c:pt idx="3">
                  <c:v>0.15284304866571319</c:v>
                </c:pt>
                <c:pt idx="4">
                  <c:v>0.2573184769651507</c:v>
                </c:pt>
                <c:pt idx="5">
                  <c:v>0.34945065002931391</c:v>
                </c:pt>
                <c:pt idx="6">
                  <c:v>0.36220792684748571</c:v>
                </c:pt>
                <c:pt idx="7">
                  <c:v>0.60805234787498985</c:v>
                </c:pt>
                <c:pt idx="8">
                  <c:v>0.38099338597135601</c:v>
                </c:pt>
                <c:pt idx="9">
                  <c:v>0.6223821478659487</c:v>
                </c:pt>
                <c:pt idx="10">
                  <c:v>0.72970274756919018</c:v>
                </c:pt>
                <c:pt idx="11">
                  <c:v>0.83550971276772368</c:v>
                </c:pt>
                <c:pt idx="12">
                  <c:v>0.84110804708321008</c:v>
                </c:pt>
                <c:pt idx="13">
                  <c:v>0.92279999999999995</c:v>
                </c:pt>
                <c:pt idx="14">
                  <c:v>0.84065900763148471</c:v>
                </c:pt>
                <c:pt idx="15">
                  <c:v>0.91955835962145116</c:v>
                </c:pt>
                <c:pt idx="16">
                  <c:v>0.82975160256410252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94C-4493-9C8A-EF0DAE9E7AB6}"/>
            </c:ext>
          </c:extLst>
        </c:ser>
        <c:ser>
          <c:idx val="2"/>
          <c:order val="2"/>
          <c:tx>
            <c:strRef>
              <c:f>'her2'!$D$3</c:f>
              <c:strCache>
                <c:ptCount val="1"/>
                <c:pt idx="0">
                  <c:v>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ot"/>
              <a:round/>
            </a:ln>
            <a:effectLst/>
          </c:spPr>
          <c:marker>
            <c:symbol val="circle"/>
            <c:size val="8"/>
            <c:spPr>
              <a:noFill/>
              <a:ln w="1270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'her2'!$T$4:$T$20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6.5340149263750759E-3</c:v>
                  </c:pt>
                  <c:pt idx="2">
                    <c:v>9.7195264705245681E-3</c:v>
                  </c:pt>
                  <c:pt idx="3">
                    <c:v>1.7310719037183193E-2</c:v>
                  </c:pt>
                  <c:pt idx="4">
                    <c:v>1.802358170672912E-2</c:v>
                  </c:pt>
                  <c:pt idx="5">
                    <c:v>5.5391408954909335E-2</c:v>
                  </c:pt>
                  <c:pt idx="6">
                    <c:v>2.8331031587159321E-2</c:v>
                  </c:pt>
                  <c:pt idx="7">
                    <c:v>6.568937297082536E-2</c:v>
                  </c:pt>
                  <c:pt idx="8">
                    <c:v>6.5965562522233678E-2</c:v>
                  </c:pt>
                  <c:pt idx="9">
                    <c:v>2.9631961494027581E-2</c:v>
                  </c:pt>
                  <c:pt idx="10">
                    <c:v>5.405405405407228E-3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'her2'!$T$4:$T$20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6.5340149263750759E-3</c:v>
                  </c:pt>
                  <c:pt idx="2">
                    <c:v>9.7195264705245681E-3</c:v>
                  </c:pt>
                  <c:pt idx="3">
                    <c:v>1.7310719037183193E-2</c:v>
                  </c:pt>
                  <c:pt idx="4">
                    <c:v>1.802358170672912E-2</c:v>
                  </c:pt>
                  <c:pt idx="5">
                    <c:v>5.5391408954909335E-2</c:v>
                  </c:pt>
                  <c:pt idx="6">
                    <c:v>2.8331031587159321E-2</c:v>
                  </c:pt>
                  <c:pt idx="7">
                    <c:v>6.568937297082536E-2</c:v>
                  </c:pt>
                  <c:pt idx="8">
                    <c:v>6.5965562522233678E-2</c:v>
                  </c:pt>
                  <c:pt idx="9">
                    <c:v>2.9631961494027581E-2</c:v>
                  </c:pt>
                  <c:pt idx="10">
                    <c:v>5.405405405407228E-3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'her2'!$A$4:$A$20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'her2'!$D$4:$D$20</c:f>
              <c:numCache>
                <c:formatCode>General</c:formatCode>
                <c:ptCount val="17"/>
                <c:pt idx="0">
                  <c:v>0.11848865581349639</c:v>
                </c:pt>
                <c:pt idx="1">
                  <c:v>0.14095187594487329</c:v>
                </c:pt>
                <c:pt idx="2">
                  <c:v>0.16746587632643406</c:v>
                </c:pt>
                <c:pt idx="3">
                  <c:v>0.23854635855162595</c:v>
                </c:pt>
                <c:pt idx="4">
                  <c:v>0.34215317399846096</c:v>
                </c:pt>
                <c:pt idx="5">
                  <c:v>0.43420175056133692</c:v>
                </c:pt>
                <c:pt idx="6">
                  <c:v>0.67346963740072396</c:v>
                </c:pt>
                <c:pt idx="7">
                  <c:v>0.77764216834141786</c:v>
                </c:pt>
                <c:pt idx="8">
                  <c:v>0.7081323843409586</c:v>
                </c:pt>
                <c:pt idx="9">
                  <c:v>0.96358359133126936</c:v>
                </c:pt>
                <c:pt idx="10">
                  <c:v>0.99459459459459454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94C-4493-9C8A-EF0DAE9E7AB6}"/>
            </c:ext>
          </c:extLst>
        </c:ser>
        <c:ser>
          <c:idx val="3"/>
          <c:order val="3"/>
          <c:tx>
            <c:strRef>
              <c:f>'her2'!$E$3</c:f>
              <c:strCache>
                <c:ptCount val="1"/>
                <c:pt idx="0">
                  <c:v>5 °C</c:v>
                </c:pt>
              </c:strCache>
            </c:strRef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star"/>
            <c:size val="8"/>
            <c:spPr>
              <a:noFill/>
              <a:ln w="1905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'her2'!$U$4:$U$20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8.8259281446339075E-3</c:v>
                  </c:pt>
                  <c:pt idx="2">
                    <c:v>1.9605515618881606E-2</c:v>
                  </c:pt>
                  <c:pt idx="3">
                    <c:v>1.7823173093520411E-2</c:v>
                  </c:pt>
                  <c:pt idx="4">
                    <c:v>5.5708605583207775E-2</c:v>
                  </c:pt>
                  <c:pt idx="5">
                    <c:v>3.2856518458870519E-2</c:v>
                  </c:pt>
                  <c:pt idx="6">
                    <c:v>5.1816475998202494E-2</c:v>
                  </c:pt>
                  <c:pt idx="7">
                    <c:v>6.2854756476462686E-2</c:v>
                  </c:pt>
                  <c:pt idx="8">
                    <c:v>5.5248947081282897E-2</c:v>
                  </c:pt>
                  <c:pt idx="9">
                    <c:v>2.7872038177069198E-2</c:v>
                  </c:pt>
                  <c:pt idx="10">
                    <c:v>2.7688433173596941E-2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'her2'!$U$4:$U$20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8.8259281446339075E-3</c:v>
                  </c:pt>
                  <c:pt idx="2">
                    <c:v>1.9605515618881606E-2</c:v>
                  </c:pt>
                  <c:pt idx="3">
                    <c:v>1.7823173093520411E-2</c:v>
                  </c:pt>
                  <c:pt idx="4">
                    <c:v>5.5708605583207775E-2</c:v>
                  </c:pt>
                  <c:pt idx="5">
                    <c:v>3.2856518458870519E-2</c:v>
                  </c:pt>
                  <c:pt idx="6">
                    <c:v>5.1816475998202494E-2</c:v>
                  </c:pt>
                  <c:pt idx="7">
                    <c:v>6.2854756476462686E-2</c:v>
                  </c:pt>
                  <c:pt idx="8">
                    <c:v>5.5248947081282897E-2</c:v>
                  </c:pt>
                  <c:pt idx="9">
                    <c:v>2.7872038177069198E-2</c:v>
                  </c:pt>
                  <c:pt idx="10">
                    <c:v>2.7688433173596941E-2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'her2'!$A$4:$A$20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'her2'!$E$4:$E$20</c:f>
              <c:numCache>
                <c:formatCode>General</c:formatCode>
                <c:ptCount val="17"/>
                <c:pt idx="0">
                  <c:v>0.11848865581349639</c:v>
                </c:pt>
                <c:pt idx="1">
                  <c:v>0.15500305866217071</c:v>
                </c:pt>
                <c:pt idx="2">
                  <c:v>0.1915650589528885</c:v>
                </c:pt>
                <c:pt idx="3">
                  <c:v>0.28257197110265286</c:v>
                </c:pt>
                <c:pt idx="4">
                  <c:v>0.47971991821770077</c:v>
                </c:pt>
                <c:pt idx="5">
                  <c:v>0.44729116891676124</c:v>
                </c:pt>
                <c:pt idx="6">
                  <c:v>0.60113821857543837</c:v>
                </c:pt>
                <c:pt idx="7">
                  <c:v>0.64810041443787125</c:v>
                </c:pt>
                <c:pt idx="8">
                  <c:v>0.83380550466796832</c:v>
                </c:pt>
                <c:pt idx="9">
                  <c:v>0.92350677774051593</c:v>
                </c:pt>
                <c:pt idx="10">
                  <c:v>0.96105468349235657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494C-4493-9C8A-EF0DAE9E7AB6}"/>
            </c:ext>
          </c:extLst>
        </c:ser>
        <c:ser>
          <c:idx val="4"/>
          <c:order val="4"/>
          <c:tx>
            <c:strRef>
              <c:f>'her2'!$F$3</c:f>
              <c:strCache>
                <c:ptCount val="1"/>
                <c:pt idx="0">
                  <c:v>7.5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"/>
              <a:round/>
            </a:ln>
            <a:effectLst/>
          </c:spPr>
          <c:marker>
            <c:symbol val="triangle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'her2'!$V$4:$V$20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1.4052655560281631E-2</c:v>
                  </c:pt>
                  <c:pt idx="2">
                    <c:v>1.6323564091247245E-2</c:v>
                  </c:pt>
                  <c:pt idx="3">
                    <c:v>1.3975098404969615E-2</c:v>
                  </c:pt>
                  <c:pt idx="4">
                    <c:v>2.4249119528590133E-2</c:v>
                  </c:pt>
                  <c:pt idx="5">
                    <c:v>4.8457546372757024E-2</c:v>
                  </c:pt>
                  <c:pt idx="6">
                    <c:v>3.0020086481064443E-2</c:v>
                  </c:pt>
                  <c:pt idx="7">
                    <c:v>3.8023689590325913E-2</c:v>
                  </c:pt>
                  <c:pt idx="8">
                    <c:v>3.6310789774610989E-2</c:v>
                  </c:pt>
                  <c:pt idx="9">
                    <c:v>5.0924871657727515E-2</c:v>
                  </c:pt>
                  <c:pt idx="10">
                    <c:v>4.7453288374318961E-2</c:v>
                  </c:pt>
                  <c:pt idx="11">
                    <c:v>4.1847469934289588E-2</c:v>
                  </c:pt>
                  <c:pt idx="12">
                    <c:v>2.2093023255814005E-2</c:v>
                  </c:pt>
                  <c:pt idx="13">
                    <c:v>4.0498217512817881E-2</c:v>
                  </c:pt>
                  <c:pt idx="14">
                    <c:v>8.8252148997134502E-2</c:v>
                  </c:pt>
                  <c:pt idx="15">
                    <c:v>5.281201905867406E-2</c:v>
                  </c:pt>
                  <c:pt idx="16">
                    <c:v>7.7649797261194996E-3</c:v>
                  </c:pt>
                </c:numCache>
              </c:numRef>
            </c:plus>
            <c:minus>
              <c:numRef>
                <c:f>'her2'!$V$4:$V$20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1.4052655560281631E-2</c:v>
                  </c:pt>
                  <c:pt idx="2">
                    <c:v>1.6323564091247245E-2</c:v>
                  </c:pt>
                  <c:pt idx="3">
                    <c:v>1.3975098404969615E-2</c:v>
                  </c:pt>
                  <c:pt idx="4">
                    <c:v>2.4249119528590133E-2</c:v>
                  </c:pt>
                  <c:pt idx="5">
                    <c:v>4.8457546372757024E-2</c:v>
                  </c:pt>
                  <c:pt idx="6">
                    <c:v>3.0020086481064443E-2</c:v>
                  </c:pt>
                  <c:pt idx="7">
                    <c:v>3.8023689590325913E-2</c:v>
                  </c:pt>
                  <c:pt idx="8">
                    <c:v>3.6310789774610989E-2</c:v>
                  </c:pt>
                  <c:pt idx="9">
                    <c:v>5.0924871657727515E-2</c:v>
                  </c:pt>
                  <c:pt idx="10">
                    <c:v>4.7453288374318961E-2</c:v>
                  </c:pt>
                  <c:pt idx="11">
                    <c:v>4.1847469934289588E-2</c:v>
                  </c:pt>
                  <c:pt idx="12">
                    <c:v>2.2093023255814005E-2</c:v>
                  </c:pt>
                  <c:pt idx="13">
                    <c:v>4.0498217512817881E-2</c:v>
                  </c:pt>
                  <c:pt idx="14">
                    <c:v>8.8252148997134502E-2</c:v>
                  </c:pt>
                  <c:pt idx="15">
                    <c:v>5.281201905867406E-2</c:v>
                  </c:pt>
                  <c:pt idx="16">
                    <c:v>7.7649797261194996E-3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'her2'!$A$4:$A$20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'her2'!$F$4:$F$20</c:f>
              <c:numCache>
                <c:formatCode>General</c:formatCode>
                <c:ptCount val="17"/>
                <c:pt idx="0">
                  <c:v>0.11848865581349639</c:v>
                </c:pt>
                <c:pt idx="1">
                  <c:v>0.14251669345003024</c:v>
                </c:pt>
                <c:pt idx="2">
                  <c:v>0.19185754260678531</c:v>
                </c:pt>
                <c:pt idx="3">
                  <c:v>0.23732204845028376</c:v>
                </c:pt>
                <c:pt idx="4">
                  <c:v>0.33626948302972892</c:v>
                </c:pt>
                <c:pt idx="5">
                  <c:v>0.57865889294391526</c:v>
                </c:pt>
                <c:pt idx="6">
                  <c:v>0.47606217957180769</c:v>
                </c:pt>
                <c:pt idx="7">
                  <c:v>0.4653059772951943</c:v>
                </c:pt>
                <c:pt idx="8">
                  <c:v>0.48908522809377697</c:v>
                </c:pt>
                <c:pt idx="9">
                  <c:v>0.49874206779880614</c:v>
                </c:pt>
                <c:pt idx="10">
                  <c:v>0.59113061684603863</c:v>
                </c:pt>
                <c:pt idx="11">
                  <c:v>0.88548658641651967</c:v>
                </c:pt>
                <c:pt idx="12">
                  <c:v>0.97790697674418614</c:v>
                </c:pt>
                <c:pt idx="13">
                  <c:v>0.91635853428724801</c:v>
                </c:pt>
                <c:pt idx="14">
                  <c:v>0.91174785100286537</c:v>
                </c:pt>
                <c:pt idx="15">
                  <c:v>0.8983193364538824</c:v>
                </c:pt>
                <c:pt idx="16">
                  <c:v>0.99077101059859685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494C-4493-9C8A-EF0DAE9E7AB6}"/>
            </c:ext>
          </c:extLst>
        </c:ser>
        <c:ser>
          <c:idx val="5"/>
          <c:order val="5"/>
          <c:tx>
            <c:strRef>
              <c:f>'her2'!$G$3</c:f>
              <c:strCache>
                <c:ptCount val="1"/>
                <c:pt idx="0">
                  <c:v>10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diamond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'her2'!$W$4:$W$20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6.0106876952392557E-3</c:v>
                  </c:pt>
                  <c:pt idx="2">
                    <c:v>0.14342308265360165</c:v>
                  </c:pt>
                  <c:pt idx="3">
                    <c:v>1.0558449564671659E-2</c:v>
                  </c:pt>
                  <c:pt idx="4">
                    <c:v>1.2467090875987878E-2</c:v>
                  </c:pt>
                  <c:pt idx="5">
                    <c:v>1.3949795808650817E-2</c:v>
                  </c:pt>
                  <c:pt idx="6">
                    <c:v>2.6837383733913985E-2</c:v>
                  </c:pt>
                  <c:pt idx="7">
                    <c:v>1.9564092333474094E-2</c:v>
                  </c:pt>
                  <c:pt idx="8">
                    <c:v>1.4660781994412179E-2</c:v>
                  </c:pt>
                  <c:pt idx="9">
                    <c:v>3.3130553857245532E-2</c:v>
                  </c:pt>
                  <c:pt idx="10">
                    <c:v>2.048103058556363E-2</c:v>
                  </c:pt>
                  <c:pt idx="11">
                    <c:v>3.7517423041907978E-2</c:v>
                  </c:pt>
                  <c:pt idx="12">
                    <c:v>6.2153487952495839E-2</c:v>
                  </c:pt>
                  <c:pt idx="13">
                    <c:v>4.7547087571108634E-2</c:v>
                  </c:pt>
                  <c:pt idx="14">
                    <c:v>4.9188313566784984E-2</c:v>
                  </c:pt>
                  <c:pt idx="15">
                    <c:v>4.518449251985094E-2</c:v>
                  </c:pt>
                  <c:pt idx="16">
                    <c:v>4.9424643306800541E-2</c:v>
                  </c:pt>
                </c:numCache>
              </c:numRef>
            </c:plus>
            <c:minus>
              <c:numRef>
                <c:f>'her2'!$W$4:$W$20</c:f>
                <c:numCache>
                  <c:formatCode>General</c:formatCode>
                  <c:ptCount val="17"/>
                  <c:pt idx="0">
                    <c:v>9.17139180814322E-3</c:v>
                  </c:pt>
                  <c:pt idx="1">
                    <c:v>6.0106876952392557E-3</c:v>
                  </c:pt>
                  <c:pt idx="2">
                    <c:v>0.14342308265360165</c:v>
                  </c:pt>
                  <c:pt idx="3">
                    <c:v>1.0558449564671659E-2</c:v>
                  </c:pt>
                  <c:pt idx="4">
                    <c:v>1.2467090875987878E-2</c:v>
                  </c:pt>
                  <c:pt idx="5">
                    <c:v>1.3949795808650817E-2</c:v>
                  </c:pt>
                  <c:pt idx="6">
                    <c:v>2.6837383733913985E-2</c:v>
                  </c:pt>
                  <c:pt idx="7">
                    <c:v>1.9564092333474094E-2</c:v>
                  </c:pt>
                  <c:pt idx="8">
                    <c:v>1.4660781994412179E-2</c:v>
                  </c:pt>
                  <c:pt idx="9">
                    <c:v>3.3130553857245532E-2</c:v>
                  </c:pt>
                  <c:pt idx="10">
                    <c:v>2.048103058556363E-2</c:v>
                  </c:pt>
                  <c:pt idx="11">
                    <c:v>3.7517423041907978E-2</c:v>
                  </c:pt>
                  <c:pt idx="12">
                    <c:v>6.2153487952495839E-2</c:v>
                  </c:pt>
                  <c:pt idx="13">
                    <c:v>4.7547087571108634E-2</c:v>
                  </c:pt>
                  <c:pt idx="14">
                    <c:v>4.9188313566784984E-2</c:v>
                  </c:pt>
                  <c:pt idx="15">
                    <c:v>4.518449251985094E-2</c:v>
                  </c:pt>
                  <c:pt idx="16">
                    <c:v>4.9424643306800541E-2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'her2'!$A$4:$A$20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'her2'!$G$4:$G$20</c:f>
              <c:numCache>
                <c:formatCode>General</c:formatCode>
                <c:ptCount val="17"/>
                <c:pt idx="0">
                  <c:v>0.11848865581349639</c:v>
                </c:pt>
                <c:pt idx="1">
                  <c:v>0.14604612065519573</c:v>
                </c:pt>
                <c:pt idx="2">
                  <c:v>0.31640883997378527</c:v>
                </c:pt>
                <c:pt idx="3">
                  <c:v>0.21497359388790144</c:v>
                </c:pt>
                <c:pt idx="4">
                  <c:v>0.2055707275598731</c:v>
                </c:pt>
                <c:pt idx="5">
                  <c:v>0.253691879497424</c:v>
                </c:pt>
                <c:pt idx="6">
                  <c:v>0.29660329278119513</c:v>
                </c:pt>
                <c:pt idx="7">
                  <c:v>0.27581910866558168</c:v>
                </c:pt>
                <c:pt idx="8">
                  <c:v>0.2535992713062144</c:v>
                </c:pt>
                <c:pt idx="9">
                  <c:v>0.36020004575031572</c:v>
                </c:pt>
                <c:pt idx="10">
                  <c:v>0.37195320657254538</c:v>
                </c:pt>
                <c:pt idx="11">
                  <c:v>0.41411271678801437</c:v>
                </c:pt>
                <c:pt idx="12">
                  <c:v>0.50443179099104185</c:v>
                </c:pt>
                <c:pt idx="13">
                  <c:v>0.51437071406767232</c:v>
                </c:pt>
                <c:pt idx="14">
                  <c:v>0.43671343521957029</c:v>
                </c:pt>
                <c:pt idx="15">
                  <c:v>0.47973943033170652</c:v>
                </c:pt>
                <c:pt idx="16">
                  <c:v>0.37486787655771303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494C-4493-9C8A-EF0DAE9E7A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6854448"/>
        <c:axId val="246854840"/>
        <c:extLst/>
      </c:scatterChart>
      <c:valAx>
        <c:axId val="246854448"/>
        <c:scaling>
          <c:orientation val="minMax"/>
          <c:max val="23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840"/>
        <c:crosses val="autoZero"/>
        <c:crossBetween val="midCat"/>
        <c:majorUnit val="28"/>
        <c:minorUnit val="14"/>
      </c:valAx>
      <c:valAx>
        <c:axId val="246854840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effectLst>
                  <a:outerShdw blurRad="50800" dist="50800" dir="5400000" sx="10000" sy="10000" algn="ctr" rotWithShape="0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448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GB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Norway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5.6552934545566966E-2"/>
          <c:y val="0.11937134218428493"/>
          <c:w val="0.88753776622363589"/>
          <c:h val="0.67458095123047157"/>
        </c:manualLayout>
      </c:layout>
      <c:scatterChart>
        <c:scatterStyle val="lineMarker"/>
        <c:varyColors val="0"/>
        <c:ser>
          <c:idx val="0"/>
          <c:order val="0"/>
          <c:tx>
            <c:strRef>
              <c:f>'Field experiment Norway'!$X$409</c:f>
              <c:strCache>
                <c:ptCount val="1"/>
                <c:pt idx="0">
                  <c:v>BER</c:v>
                </c:pt>
              </c:strCache>
            </c:strRef>
          </c:tx>
          <c:spPr>
            <a:ln w="25400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75000"/>
                </a:schemeClr>
              </a:solidFill>
              <a:ln w="9525">
                <a:solidFill>
                  <a:schemeClr val="accent1">
                    <a:lumMod val="75000"/>
                  </a:schemeClr>
                </a:solidFill>
              </a:ln>
              <a:effectLst/>
            </c:spPr>
          </c:marker>
          <c:xVal>
            <c:numRef>
              <c:f>'Field experiment Norway'!$W$410:$W$419</c:f>
              <c:numCache>
                <c:formatCode>General</c:formatCode>
                <c:ptCount val="10"/>
                <c:pt idx="0">
                  <c:v>0</c:v>
                </c:pt>
                <c:pt idx="1">
                  <c:v>14</c:v>
                </c:pt>
                <c:pt idx="2">
                  <c:v>30</c:v>
                </c:pt>
                <c:pt idx="3">
                  <c:v>47</c:v>
                </c:pt>
                <c:pt idx="4">
                  <c:v>77</c:v>
                </c:pt>
                <c:pt idx="5">
                  <c:v>83</c:v>
                </c:pt>
                <c:pt idx="6">
                  <c:v>117</c:v>
                </c:pt>
                <c:pt idx="7">
                  <c:v>131</c:v>
                </c:pt>
                <c:pt idx="8">
                  <c:v>145</c:v>
                </c:pt>
                <c:pt idx="9">
                  <c:v>159</c:v>
                </c:pt>
              </c:numCache>
            </c:numRef>
          </c:xVal>
          <c:yVal>
            <c:numRef>
              <c:f>'Field experiment Norway'!$X$410:$X$419</c:f>
              <c:numCache>
                <c:formatCode>General</c:formatCode>
                <c:ptCount val="10"/>
                <c:pt idx="0">
                  <c:v>0.10407</c:v>
                </c:pt>
                <c:pt idx="1">
                  <c:v>0.12717073409374616</c:v>
                </c:pt>
                <c:pt idx="2">
                  <c:v>0.19136497589654919</c:v>
                </c:pt>
                <c:pt idx="3">
                  <c:v>0.31862381868482142</c:v>
                </c:pt>
                <c:pt idx="4">
                  <c:v>0.38164579083969974</c:v>
                </c:pt>
                <c:pt idx="5">
                  <c:v>0.57230556713186642</c:v>
                </c:pt>
                <c:pt idx="6">
                  <c:v>0.97047386080323039</c:v>
                </c:pt>
                <c:pt idx="7">
                  <c:v>0.97451505115681836</c:v>
                </c:pt>
                <c:pt idx="8">
                  <c:v>0.99224903112889107</c:v>
                </c:pt>
                <c:pt idx="9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BBB-459F-9515-132EC2B9DD94}"/>
            </c:ext>
          </c:extLst>
        </c:ser>
        <c:ser>
          <c:idx val="1"/>
          <c:order val="1"/>
          <c:tx>
            <c:strRef>
              <c:f>'Field experiment Norway'!$Z$409</c:f>
              <c:strCache>
                <c:ptCount val="1"/>
                <c:pt idx="0">
                  <c:v>CHO</c:v>
                </c:pt>
              </c:strCache>
            </c:strRef>
          </c:tx>
          <c:spPr>
            <a:ln w="25400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</c:spPr>
          </c:marker>
          <c:xVal>
            <c:numRef>
              <c:f>'Field experiment Norway'!$W$410:$W$419</c:f>
              <c:numCache>
                <c:formatCode>General</c:formatCode>
                <c:ptCount val="10"/>
                <c:pt idx="0">
                  <c:v>0</c:v>
                </c:pt>
                <c:pt idx="1">
                  <c:v>14</c:v>
                </c:pt>
                <c:pt idx="2">
                  <c:v>30</c:v>
                </c:pt>
                <c:pt idx="3">
                  <c:v>47</c:v>
                </c:pt>
                <c:pt idx="4">
                  <c:v>77</c:v>
                </c:pt>
                <c:pt idx="5">
                  <c:v>83</c:v>
                </c:pt>
                <c:pt idx="6">
                  <c:v>117</c:v>
                </c:pt>
                <c:pt idx="7">
                  <c:v>131</c:v>
                </c:pt>
                <c:pt idx="8">
                  <c:v>145</c:v>
                </c:pt>
                <c:pt idx="9">
                  <c:v>159</c:v>
                </c:pt>
              </c:numCache>
            </c:numRef>
          </c:xVal>
          <c:yVal>
            <c:numRef>
              <c:f>'Field experiment Norway'!$Z$410:$Z$419</c:f>
              <c:numCache>
                <c:formatCode>General</c:formatCode>
                <c:ptCount val="10"/>
                <c:pt idx="0">
                  <c:v>0.19058</c:v>
                </c:pt>
                <c:pt idx="1">
                  <c:v>0.2372277700436265</c:v>
                </c:pt>
                <c:pt idx="2">
                  <c:v>0.35859400221988513</c:v>
                </c:pt>
                <c:pt idx="3">
                  <c:v>0.53022714905035517</c:v>
                </c:pt>
                <c:pt idx="4">
                  <c:v>0.62532446005680575</c:v>
                </c:pt>
                <c:pt idx="5">
                  <c:v>0.69371067471716352</c:v>
                </c:pt>
                <c:pt idx="6">
                  <c:v>0.92603219397228187</c:v>
                </c:pt>
                <c:pt idx="7">
                  <c:v>0.97896569545697332</c:v>
                </c:pt>
                <c:pt idx="8">
                  <c:v>1</c:v>
                </c:pt>
                <c:pt idx="9">
                  <c:v>0.96904481132075471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BBB-459F-9515-132EC2B9DD94}"/>
            </c:ext>
          </c:extLst>
        </c:ser>
        <c:ser>
          <c:idx val="2"/>
          <c:order val="2"/>
          <c:tx>
            <c:strRef>
              <c:f>'Field experiment Norway'!$Y$409</c:f>
              <c:strCache>
                <c:ptCount val="1"/>
                <c:pt idx="0">
                  <c:v>WAK</c:v>
                </c:pt>
              </c:strCache>
            </c:strRef>
          </c:tx>
          <c:spPr>
            <a:ln w="2540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'Field experiment Norway'!$W$410:$W$419</c:f>
              <c:numCache>
                <c:formatCode>General</c:formatCode>
                <c:ptCount val="10"/>
                <c:pt idx="0">
                  <c:v>0</c:v>
                </c:pt>
                <c:pt idx="1">
                  <c:v>14</c:v>
                </c:pt>
                <c:pt idx="2">
                  <c:v>30</c:v>
                </c:pt>
                <c:pt idx="3">
                  <c:v>47</c:v>
                </c:pt>
                <c:pt idx="4">
                  <c:v>77</c:v>
                </c:pt>
                <c:pt idx="5">
                  <c:v>83</c:v>
                </c:pt>
                <c:pt idx="6">
                  <c:v>117</c:v>
                </c:pt>
                <c:pt idx="7">
                  <c:v>131</c:v>
                </c:pt>
                <c:pt idx="8">
                  <c:v>145</c:v>
                </c:pt>
                <c:pt idx="9">
                  <c:v>159</c:v>
                </c:pt>
              </c:numCache>
            </c:numRef>
          </c:xVal>
          <c:yVal>
            <c:numRef>
              <c:f>'Field experiment Norway'!$Y$410:$Y$419</c:f>
              <c:numCache>
                <c:formatCode>General</c:formatCode>
                <c:ptCount val="10"/>
                <c:pt idx="0">
                  <c:v>0.10459</c:v>
                </c:pt>
                <c:pt idx="1">
                  <c:v>7.6271186440677971E-2</c:v>
                </c:pt>
                <c:pt idx="2">
                  <c:v>0.2375366568914955</c:v>
                </c:pt>
                <c:pt idx="3">
                  <c:v>0.32220497635208639</c:v>
                </c:pt>
                <c:pt idx="4">
                  <c:v>0.48593929159792598</c:v>
                </c:pt>
                <c:pt idx="5">
                  <c:v>0.64513015373864424</c:v>
                </c:pt>
                <c:pt idx="6">
                  <c:v>0.887928408747656</c:v>
                </c:pt>
                <c:pt idx="7">
                  <c:v>1</c:v>
                </c:pt>
                <c:pt idx="8">
                  <c:v>1</c:v>
                </c:pt>
                <c:pt idx="9">
                  <c:v>0.9907891982415743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BBB-459F-9515-132EC2B9DD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2932352"/>
        <c:axId val="92942720"/>
      </c:scatterChart>
      <c:scatterChart>
        <c:scatterStyle val="lineMarker"/>
        <c:varyColors val="0"/>
        <c:ser>
          <c:idx val="3"/>
          <c:order val="3"/>
          <c:tx>
            <c:strRef>
              <c:f>'Field experiment Norway'!$AA$409</c:f>
              <c:strCache>
                <c:ptCount val="1"/>
                <c:pt idx="0">
                  <c:v>Mean temperature (°C)</c:v>
                </c:pt>
              </c:strCache>
            </c:strRef>
          </c:tx>
          <c:spPr>
            <a:ln w="25400">
              <a:solidFill>
                <a:schemeClr val="tx1"/>
              </a:solidFill>
            </a:ln>
          </c:spPr>
          <c:marker>
            <c:spPr>
              <a:solidFill>
                <a:schemeClr val="tx1"/>
              </a:solidFill>
              <a:ln>
                <a:solidFill>
                  <a:schemeClr val="tx1"/>
                </a:solidFill>
              </a:ln>
            </c:spPr>
          </c:marker>
          <c:xVal>
            <c:numRef>
              <c:f>'Field experiment Norway'!$W$410:$W$419</c:f>
              <c:numCache>
                <c:formatCode>General</c:formatCode>
                <c:ptCount val="10"/>
                <c:pt idx="0">
                  <c:v>0</c:v>
                </c:pt>
                <c:pt idx="1">
                  <c:v>14</c:v>
                </c:pt>
                <c:pt idx="2">
                  <c:v>30</c:v>
                </c:pt>
                <c:pt idx="3">
                  <c:v>47</c:v>
                </c:pt>
                <c:pt idx="4">
                  <c:v>77</c:v>
                </c:pt>
                <c:pt idx="5">
                  <c:v>83</c:v>
                </c:pt>
                <c:pt idx="6">
                  <c:v>117</c:v>
                </c:pt>
                <c:pt idx="7">
                  <c:v>131</c:v>
                </c:pt>
                <c:pt idx="8">
                  <c:v>145</c:v>
                </c:pt>
                <c:pt idx="9">
                  <c:v>159</c:v>
                </c:pt>
              </c:numCache>
            </c:numRef>
          </c:xVal>
          <c:yVal>
            <c:numRef>
              <c:f>'Field experiment Norway'!$AA$410:$AA$419</c:f>
              <c:numCache>
                <c:formatCode>General</c:formatCode>
                <c:ptCount val="10"/>
                <c:pt idx="0">
                  <c:v>16.850000000000001</c:v>
                </c:pt>
                <c:pt idx="1">
                  <c:v>11.42</c:v>
                </c:pt>
                <c:pt idx="2">
                  <c:v>6.3</c:v>
                </c:pt>
                <c:pt idx="3">
                  <c:v>3.35</c:v>
                </c:pt>
                <c:pt idx="4">
                  <c:v>3.3</c:v>
                </c:pt>
                <c:pt idx="5">
                  <c:v>4.5</c:v>
                </c:pt>
                <c:pt idx="6">
                  <c:v>3.4</c:v>
                </c:pt>
                <c:pt idx="7">
                  <c:v>3.4</c:v>
                </c:pt>
                <c:pt idx="8">
                  <c:v>2.1</c:v>
                </c:pt>
                <c:pt idx="9">
                  <c:v>3.44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8BBB-459F-9515-132EC2B9DD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73137440"/>
        <c:axId val="373137768"/>
      </c:scatterChart>
      <c:valAx>
        <c:axId val="92932352"/>
        <c:scaling>
          <c:orientation val="minMax"/>
          <c:max val="21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it-IT"/>
          </a:p>
        </c:txPr>
        <c:crossAx val="92942720"/>
        <c:crosses val="autoZero"/>
        <c:crossBetween val="midCat"/>
        <c:majorUnit val="30"/>
      </c:valAx>
      <c:valAx>
        <c:axId val="92942720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it-IT"/>
          </a:p>
        </c:txPr>
        <c:crossAx val="92932352"/>
        <c:crosses val="autoZero"/>
        <c:crossBetween val="midCat"/>
        <c:majorUnit val="0.2"/>
      </c:valAx>
      <c:valAx>
        <c:axId val="373137768"/>
        <c:scaling>
          <c:orientation val="minMax"/>
          <c:max val="2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pPr>
            <a:endParaRPr lang="it-IT"/>
          </a:p>
        </c:txPr>
        <c:crossAx val="373137440"/>
        <c:crosses val="max"/>
        <c:crossBetween val="midCat"/>
        <c:majorUnit val="5"/>
      </c:valAx>
      <c:valAx>
        <c:axId val="37313744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731377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it-IT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0" i="0" u="none" strike="noStrike" kern="1200" spc="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GB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England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1485017686042255"/>
          <c:y val="0.17576443569553807"/>
          <c:w val="0.78575739678691137"/>
          <c:h val="0.61866469816272973"/>
        </c:manualLayout>
      </c:layout>
      <c:scatterChart>
        <c:scatterStyle val="lineMarker"/>
        <c:varyColors val="0"/>
        <c:ser>
          <c:idx val="0"/>
          <c:order val="0"/>
          <c:tx>
            <c:strRef>
              <c:f>'Field experiment England'!$P$10</c:f>
              <c:strCache>
                <c:ptCount val="1"/>
                <c:pt idx="0">
                  <c:v>BER</c:v>
                </c:pt>
              </c:strCache>
            </c:strRef>
          </c:tx>
          <c:spPr>
            <a:ln w="25400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75000"/>
                </a:schemeClr>
              </a:solidFill>
              <a:ln w="9525">
                <a:solidFill>
                  <a:schemeClr val="accent1">
                    <a:lumMod val="75000"/>
                  </a:schemeClr>
                </a:solidFill>
              </a:ln>
              <a:effectLst/>
            </c:spPr>
          </c:marker>
          <c:xVal>
            <c:numRef>
              <c:f>'Field experiment England'!$O$11:$O$24</c:f>
              <c:numCache>
                <c:formatCode>General</c:formatCode>
                <c:ptCount val="14"/>
                <c:pt idx="0">
                  <c:v>0</c:v>
                </c:pt>
                <c:pt idx="1">
                  <c:v>14</c:v>
                </c:pt>
                <c:pt idx="2">
                  <c:v>25</c:v>
                </c:pt>
                <c:pt idx="3">
                  <c:v>43</c:v>
                </c:pt>
                <c:pt idx="4">
                  <c:v>58</c:v>
                </c:pt>
                <c:pt idx="5">
                  <c:v>71</c:v>
                </c:pt>
                <c:pt idx="6">
                  <c:v>85</c:v>
                </c:pt>
                <c:pt idx="7">
                  <c:v>102</c:v>
                </c:pt>
                <c:pt idx="8">
                  <c:v>112</c:v>
                </c:pt>
                <c:pt idx="9">
                  <c:v>129</c:v>
                </c:pt>
                <c:pt idx="10">
                  <c:v>140</c:v>
                </c:pt>
                <c:pt idx="11">
                  <c:v>162</c:v>
                </c:pt>
                <c:pt idx="12">
                  <c:v>170</c:v>
                </c:pt>
                <c:pt idx="13">
                  <c:v>182</c:v>
                </c:pt>
              </c:numCache>
            </c:numRef>
          </c:xVal>
          <c:yVal>
            <c:numRef>
              <c:f>'Field experiment England'!$P$11:$P$24</c:f>
              <c:numCache>
                <c:formatCode>General</c:formatCode>
                <c:ptCount val="14"/>
                <c:pt idx="0">
                  <c:v>0.10407</c:v>
                </c:pt>
                <c:pt idx="1">
                  <c:v>0.10974807454468677</c:v>
                </c:pt>
                <c:pt idx="2">
                  <c:v>0.11612220513469908</c:v>
                </c:pt>
                <c:pt idx="3">
                  <c:v>0.13794931407727118</c:v>
                </c:pt>
                <c:pt idx="4">
                  <c:v>0.13720483473963788</c:v>
                </c:pt>
                <c:pt idx="5">
                  <c:v>0.18974056576730305</c:v>
                </c:pt>
                <c:pt idx="6">
                  <c:v>0.25127773797043973</c:v>
                </c:pt>
                <c:pt idx="7">
                  <c:v>0.37983001887110501</c:v>
                </c:pt>
                <c:pt idx="8">
                  <c:v>0.46587236186580827</c:v>
                </c:pt>
                <c:pt idx="9">
                  <c:v>0.58592251482977453</c:v>
                </c:pt>
                <c:pt idx="10">
                  <c:v>0.65669204292771655</c:v>
                </c:pt>
                <c:pt idx="11">
                  <c:v>0.88303841807441896</c:v>
                </c:pt>
                <c:pt idx="12">
                  <c:v>0.93425671809833377</c:v>
                </c:pt>
                <c:pt idx="13">
                  <c:v>0.99104298344064423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0C3-41A8-B615-96802C5F04AD}"/>
            </c:ext>
          </c:extLst>
        </c:ser>
        <c:ser>
          <c:idx val="1"/>
          <c:order val="1"/>
          <c:tx>
            <c:strRef>
              <c:f>'Field experiment England'!$Q$10</c:f>
              <c:strCache>
                <c:ptCount val="1"/>
                <c:pt idx="0">
                  <c:v>WAK</c:v>
                </c:pt>
              </c:strCache>
            </c:strRef>
          </c:tx>
          <c:spPr>
            <a:ln w="2540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'Field experiment England'!$O$11:$O$24</c:f>
              <c:numCache>
                <c:formatCode>General</c:formatCode>
                <c:ptCount val="14"/>
                <c:pt idx="0">
                  <c:v>0</c:v>
                </c:pt>
                <c:pt idx="1">
                  <c:v>14</c:v>
                </c:pt>
                <c:pt idx="2">
                  <c:v>25</c:v>
                </c:pt>
                <c:pt idx="3">
                  <c:v>43</c:v>
                </c:pt>
                <c:pt idx="4">
                  <c:v>58</c:v>
                </c:pt>
                <c:pt idx="5">
                  <c:v>71</c:v>
                </c:pt>
                <c:pt idx="6">
                  <c:v>85</c:v>
                </c:pt>
                <c:pt idx="7">
                  <c:v>102</c:v>
                </c:pt>
                <c:pt idx="8">
                  <c:v>112</c:v>
                </c:pt>
                <c:pt idx="9">
                  <c:v>129</c:v>
                </c:pt>
                <c:pt idx="10">
                  <c:v>140</c:v>
                </c:pt>
                <c:pt idx="11">
                  <c:v>162</c:v>
                </c:pt>
                <c:pt idx="12">
                  <c:v>170</c:v>
                </c:pt>
                <c:pt idx="13">
                  <c:v>182</c:v>
                </c:pt>
              </c:numCache>
            </c:numRef>
          </c:xVal>
          <c:yVal>
            <c:numRef>
              <c:f>'Field experiment England'!$Q$11:$Q$24</c:f>
              <c:numCache>
                <c:formatCode>General</c:formatCode>
                <c:ptCount val="14"/>
                <c:pt idx="0">
                  <c:v>0.10459</c:v>
                </c:pt>
                <c:pt idx="1">
                  <c:v>0.10545052992121594</c:v>
                </c:pt>
                <c:pt idx="2">
                  <c:v>0.1106589772762059</c:v>
                </c:pt>
                <c:pt idx="3">
                  <c:v>0.13554602617346198</c:v>
                </c:pt>
                <c:pt idx="4">
                  <c:v>0.15440399450944051</c:v>
                </c:pt>
                <c:pt idx="5">
                  <c:v>0.25138573548455156</c:v>
                </c:pt>
                <c:pt idx="6">
                  <c:v>0.27468638635825293</c:v>
                </c:pt>
                <c:pt idx="7">
                  <c:v>0.38801137937477848</c:v>
                </c:pt>
                <c:pt idx="8">
                  <c:v>0.50862988667377351</c:v>
                </c:pt>
                <c:pt idx="9">
                  <c:v>0.65977957923330444</c:v>
                </c:pt>
                <c:pt idx="10">
                  <c:v>0.80467946684812364</c:v>
                </c:pt>
                <c:pt idx="11">
                  <c:v>0.94438536171841125</c:v>
                </c:pt>
                <c:pt idx="12">
                  <c:v>0.9771985590167408</c:v>
                </c:pt>
                <c:pt idx="13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0C3-41A8-B615-96802C5F04AD}"/>
            </c:ext>
          </c:extLst>
        </c:ser>
        <c:ser>
          <c:idx val="2"/>
          <c:order val="2"/>
          <c:tx>
            <c:strRef>
              <c:f>'Field experiment England'!$R$10</c:f>
              <c:strCache>
                <c:ptCount val="1"/>
                <c:pt idx="0">
                  <c:v>CHO</c:v>
                </c:pt>
              </c:strCache>
            </c:strRef>
          </c:tx>
          <c:spPr>
            <a:ln w="25400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0000"/>
                </a:solidFill>
              </a:ln>
              <a:effectLst/>
            </c:spPr>
          </c:marker>
          <c:xVal>
            <c:numRef>
              <c:f>'Field experiment England'!$O$11:$O$24</c:f>
              <c:numCache>
                <c:formatCode>General</c:formatCode>
                <c:ptCount val="14"/>
                <c:pt idx="0">
                  <c:v>0</c:v>
                </c:pt>
                <c:pt idx="1">
                  <c:v>14</c:v>
                </c:pt>
                <c:pt idx="2">
                  <c:v>25</c:v>
                </c:pt>
                <c:pt idx="3">
                  <c:v>43</c:v>
                </c:pt>
                <c:pt idx="4">
                  <c:v>58</c:v>
                </c:pt>
                <c:pt idx="5">
                  <c:v>71</c:v>
                </c:pt>
                <c:pt idx="6">
                  <c:v>85</c:v>
                </c:pt>
                <c:pt idx="7">
                  <c:v>102</c:v>
                </c:pt>
                <c:pt idx="8">
                  <c:v>112</c:v>
                </c:pt>
                <c:pt idx="9">
                  <c:v>129</c:v>
                </c:pt>
                <c:pt idx="10">
                  <c:v>140</c:v>
                </c:pt>
                <c:pt idx="11">
                  <c:v>162</c:v>
                </c:pt>
                <c:pt idx="12">
                  <c:v>170</c:v>
                </c:pt>
                <c:pt idx="13">
                  <c:v>182</c:v>
                </c:pt>
              </c:numCache>
            </c:numRef>
          </c:xVal>
          <c:yVal>
            <c:numRef>
              <c:f>'Field experiment England'!$R$11:$R$24</c:f>
              <c:numCache>
                <c:formatCode>General</c:formatCode>
                <c:ptCount val="14"/>
                <c:pt idx="0">
                  <c:v>0.19058</c:v>
                </c:pt>
                <c:pt idx="1">
                  <c:v>0.20437267642072199</c:v>
                </c:pt>
                <c:pt idx="2">
                  <c:v>0.20937837289672973</c:v>
                </c:pt>
                <c:pt idx="3">
                  <c:v>0.24098318159990342</c:v>
                </c:pt>
                <c:pt idx="4">
                  <c:v>0.29288427764426861</c:v>
                </c:pt>
                <c:pt idx="5">
                  <c:v>0.37398703550957113</c:v>
                </c:pt>
                <c:pt idx="6">
                  <c:v>0.46599480671812277</c:v>
                </c:pt>
                <c:pt idx="7">
                  <c:v>0.56166691252707068</c:v>
                </c:pt>
                <c:pt idx="8">
                  <c:v>0.66282468391594407</c:v>
                </c:pt>
                <c:pt idx="9">
                  <c:v>0.816038007043839</c:v>
                </c:pt>
                <c:pt idx="10">
                  <c:v>0.80964496373531936</c:v>
                </c:pt>
                <c:pt idx="11">
                  <c:v>0.98478461110040061</c:v>
                </c:pt>
                <c:pt idx="12">
                  <c:v>0.99524691358024697</c:v>
                </c:pt>
                <c:pt idx="13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0C3-41A8-B615-96802C5F04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5467136"/>
        <c:axId val="85469056"/>
      </c:scatterChart>
      <c:scatterChart>
        <c:scatterStyle val="lineMarker"/>
        <c:varyColors val="0"/>
        <c:ser>
          <c:idx val="3"/>
          <c:order val="3"/>
          <c:tx>
            <c:strRef>
              <c:f>'Field experiment England'!$S$10</c:f>
              <c:strCache>
                <c:ptCount val="1"/>
                <c:pt idx="0">
                  <c:v>Mean temperature (°C)</c:v>
                </c:pt>
              </c:strCache>
            </c:strRef>
          </c:tx>
          <c:spPr>
            <a:ln w="25400">
              <a:solidFill>
                <a:schemeClr val="tx1"/>
              </a:solidFill>
            </a:ln>
          </c:spPr>
          <c:marker>
            <c:spPr>
              <a:solidFill>
                <a:schemeClr val="tx1"/>
              </a:solidFill>
              <a:ln>
                <a:solidFill>
                  <a:schemeClr val="tx1"/>
                </a:solidFill>
              </a:ln>
            </c:spPr>
          </c:marker>
          <c:dPt>
            <c:idx val="0"/>
            <c:marker>
              <c:symbol val="plus"/>
              <c:size val="5"/>
              <c:spPr>
                <a:noFill/>
                <a:ln>
                  <a:solidFill>
                    <a:schemeClr val="tx1"/>
                  </a:solidFill>
                </a:ln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80C3-41A8-B615-96802C5F04AD}"/>
              </c:ext>
            </c:extLst>
          </c:dPt>
          <c:xVal>
            <c:numRef>
              <c:f>'Field experiment England'!$O$11:$O$24</c:f>
              <c:numCache>
                <c:formatCode>General</c:formatCode>
                <c:ptCount val="14"/>
                <c:pt idx="0">
                  <c:v>0</c:v>
                </c:pt>
                <c:pt idx="1">
                  <c:v>14</c:v>
                </c:pt>
                <c:pt idx="2">
                  <c:v>25</c:v>
                </c:pt>
                <c:pt idx="3">
                  <c:v>43</c:v>
                </c:pt>
                <c:pt idx="4">
                  <c:v>58</c:v>
                </c:pt>
                <c:pt idx="5">
                  <c:v>71</c:v>
                </c:pt>
                <c:pt idx="6">
                  <c:v>85</c:v>
                </c:pt>
                <c:pt idx="7">
                  <c:v>102</c:v>
                </c:pt>
                <c:pt idx="8">
                  <c:v>112</c:v>
                </c:pt>
                <c:pt idx="9">
                  <c:v>129</c:v>
                </c:pt>
                <c:pt idx="10">
                  <c:v>140</c:v>
                </c:pt>
                <c:pt idx="11">
                  <c:v>162</c:v>
                </c:pt>
                <c:pt idx="12">
                  <c:v>170</c:v>
                </c:pt>
                <c:pt idx="13">
                  <c:v>182</c:v>
                </c:pt>
              </c:numCache>
            </c:numRef>
          </c:xVal>
          <c:yVal>
            <c:numRef>
              <c:f>'Field experiment England'!$S$11:$S$24</c:f>
              <c:numCache>
                <c:formatCode>General</c:formatCode>
                <c:ptCount val="14"/>
                <c:pt idx="0">
                  <c:v>15.1</c:v>
                </c:pt>
                <c:pt idx="1">
                  <c:v>16.55</c:v>
                </c:pt>
                <c:pt idx="2">
                  <c:v>13.26</c:v>
                </c:pt>
                <c:pt idx="3">
                  <c:v>10.65</c:v>
                </c:pt>
                <c:pt idx="4">
                  <c:v>11.6</c:v>
                </c:pt>
                <c:pt idx="5">
                  <c:v>7.2</c:v>
                </c:pt>
                <c:pt idx="6">
                  <c:v>4.0999999999999996</c:v>
                </c:pt>
                <c:pt idx="7">
                  <c:v>6.9</c:v>
                </c:pt>
                <c:pt idx="8">
                  <c:v>4.5999999999999996</c:v>
                </c:pt>
                <c:pt idx="9">
                  <c:v>4</c:v>
                </c:pt>
                <c:pt idx="10">
                  <c:v>4.4000000000000004</c:v>
                </c:pt>
                <c:pt idx="11">
                  <c:v>5.9</c:v>
                </c:pt>
                <c:pt idx="12">
                  <c:v>7.2</c:v>
                </c:pt>
                <c:pt idx="13">
                  <c:v>8.6999999999999993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80C3-41A8-B615-96802C5F04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73341456"/>
        <c:axId val="373312264"/>
      </c:scatterChart>
      <c:valAx>
        <c:axId val="85467136"/>
        <c:scaling>
          <c:orientation val="minMax"/>
          <c:max val="21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it-IT"/>
          </a:p>
        </c:txPr>
        <c:crossAx val="85469056"/>
        <c:crosses val="autoZero"/>
        <c:crossBetween val="midCat"/>
        <c:majorUnit val="30"/>
      </c:valAx>
      <c:valAx>
        <c:axId val="85469056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it-IT"/>
          </a:p>
        </c:txPr>
        <c:crossAx val="85467136"/>
        <c:crosses val="autoZero"/>
        <c:crossBetween val="midCat"/>
        <c:majorUnit val="0.2"/>
      </c:valAx>
      <c:valAx>
        <c:axId val="373312264"/>
        <c:scaling>
          <c:orientation val="minMax"/>
          <c:max val="2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endParaRPr lang="it-IT"/>
          </a:p>
        </c:txPr>
        <c:crossAx val="373341456"/>
        <c:crosses val="max"/>
        <c:crossBetween val="midCat"/>
        <c:majorUnit val="5"/>
      </c:valAx>
      <c:valAx>
        <c:axId val="37334145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73312264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bg1"/>
      </a:solidFill>
      <a:round/>
    </a:ln>
    <a:effectLst/>
  </c:spPr>
  <c:txPr>
    <a:bodyPr/>
    <a:lstStyle/>
    <a:p>
      <a:pPr>
        <a:defRPr/>
      </a:pPr>
      <a:endParaRPr lang="it-IT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'comparison between models and f'!$C$13</c:f>
              <c:strCache>
                <c:ptCount val="1"/>
                <c:pt idx="0">
                  <c:v> Predicted with Θb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'comparison between models and f'!$A$14:$A$21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f'!$C$14:$C$21</c:f>
              <c:numCache>
                <c:formatCode>0</c:formatCode>
                <c:ptCount val="8"/>
                <c:pt idx="0">
                  <c:v>74</c:v>
                </c:pt>
                <c:pt idx="1">
                  <c:v>89</c:v>
                </c:pt>
                <c:pt idx="2">
                  <c:v>100</c:v>
                </c:pt>
                <c:pt idx="3">
                  <c:v>110</c:v>
                </c:pt>
                <c:pt idx="4">
                  <c:v>122</c:v>
                </c:pt>
                <c:pt idx="5">
                  <c:v>135</c:v>
                </c:pt>
                <c:pt idx="6">
                  <c:v>153</c:v>
                </c:pt>
                <c:pt idx="7">
                  <c:v>167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837-40DB-A48A-A1D32AC61428}"/>
            </c:ext>
          </c:extLst>
        </c:ser>
        <c:ser>
          <c:idx val="1"/>
          <c:order val="1"/>
          <c:tx>
            <c:strRef>
              <c:f>'comparison between models and f'!$E$13</c:f>
              <c:strCache>
                <c:ptCount val="1"/>
                <c:pt idx="0">
                  <c:v>Predicted with Θc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'comparison between models and f'!$A$14:$A$21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f'!$E$14:$E$21</c:f>
              <c:numCache>
                <c:formatCode>0</c:formatCode>
                <c:ptCount val="8"/>
                <c:pt idx="0">
                  <c:v>55</c:v>
                </c:pt>
                <c:pt idx="1">
                  <c:v>67</c:v>
                </c:pt>
                <c:pt idx="2">
                  <c:v>75</c:v>
                </c:pt>
                <c:pt idx="3">
                  <c:v>83</c:v>
                </c:pt>
                <c:pt idx="4">
                  <c:v>92</c:v>
                </c:pt>
                <c:pt idx="5">
                  <c:v>103</c:v>
                </c:pt>
                <c:pt idx="6">
                  <c:v>119</c:v>
                </c:pt>
                <c:pt idx="7">
                  <c:v>159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837-40DB-A48A-A1D32AC61428}"/>
            </c:ext>
          </c:extLst>
        </c:ser>
        <c:ser>
          <c:idx val="2"/>
          <c:order val="2"/>
          <c:tx>
            <c:strRef>
              <c:f>'comparison between models and f'!$F$13</c:f>
              <c:strCache>
                <c:ptCount val="1"/>
                <c:pt idx="0">
                  <c:v>Inferred from logistic regr.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'comparison between models and f'!$A$14:$A$21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f'!$F$14:$F$21</c:f>
              <c:numCache>
                <c:formatCode>0</c:formatCode>
                <c:ptCount val="8"/>
                <c:pt idx="0">
                  <c:v>63.171529999999997</c:v>
                </c:pt>
                <c:pt idx="1">
                  <c:v>70.475840000000005</c:v>
                </c:pt>
                <c:pt idx="2">
                  <c:v>75.822500000000005</c:v>
                </c:pt>
                <c:pt idx="3">
                  <c:v>80.600560000000002</c:v>
                </c:pt>
                <c:pt idx="4">
                  <c:v>85.402630000000002</c:v>
                </c:pt>
                <c:pt idx="5">
                  <c:v>90.760189999999994</c:v>
                </c:pt>
                <c:pt idx="6">
                  <c:v>97.571079999999995</c:v>
                </c:pt>
                <c:pt idx="7">
                  <c:v>108.56858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837-40DB-A48A-A1D32AC614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4675024"/>
        <c:axId val="464675680"/>
      </c:scatterChart>
      <c:valAx>
        <c:axId val="464675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64675680"/>
        <c:crosses val="autoZero"/>
        <c:crossBetween val="midCat"/>
      </c:valAx>
      <c:valAx>
        <c:axId val="464675680"/>
        <c:scaling>
          <c:orientation val="minMax"/>
          <c:max val="230"/>
          <c:min val="0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it-IT"/>
          </a:p>
        </c:txPr>
        <c:crossAx val="4646750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'comparison between models and f'!$A$14:$A$21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f'!$I$14:$I$21</c:f>
              <c:numCache>
                <c:formatCode>0</c:formatCode>
                <c:ptCount val="8"/>
                <c:pt idx="0">
                  <c:v>75</c:v>
                </c:pt>
                <c:pt idx="1">
                  <c:v>91</c:v>
                </c:pt>
                <c:pt idx="2">
                  <c:v>103</c:v>
                </c:pt>
                <c:pt idx="3">
                  <c:v>115</c:v>
                </c:pt>
                <c:pt idx="4">
                  <c:v>129</c:v>
                </c:pt>
                <c:pt idx="5">
                  <c:v>143</c:v>
                </c:pt>
                <c:pt idx="6">
                  <c:v>152</c:v>
                </c:pt>
                <c:pt idx="7">
                  <c:v>183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AA8-4C31-86D6-329F4622AC4F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'comparison between models and f'!$A$14:$A$21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f'!$K$14:$K$21</c:f>
              <c:numCache>
                <c:formatCode>0</c:formatCode>
                <c:ptCount val="8"/>
                <c:pt idx="0">
                  <c:v>66</c:v>
                </c:pt>
                <c:pt idx="1">
                  <c:v>82</c:v>
                </c:pt>
                <c:pt idx="2">
                  <c:v>94</c:v>
                </c:pt>
                <c:pt idx="3">
                  <c:v>106</c:v>
                </c:pt>
                <c:pt idx="4">
                  <c:v>120</c:v>
                </c:pt>
                <c:pt idx="5">
                  <c:v>137</c:v>
                </c:pt>
                <c:pt idx="6">
                  <c:v>177</c:v>
                </c:pt>
                <c:pt idx="7">
                  <c:v>216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AA8-4C31-86D6-329F4622AC4F}"/>
            </c:ext>
          </c:extLst>
        </c:ser>
        <c:ser>
          <c:idx val="2"/>
          <c:order val="2"/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'comparison between models and f'!$A$14:$A$21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f'!$L$14:$L$21</c:f>
              <c:numCache>
                <c:formatCode>0</c:formatCode>
                <c:ptCount val="8"/>
                <c:pt idx="0">
                  <c:v>42.593139999999998</c:v>
                </c:pt>
                <c:pt idx="1">
                  <c:v>53.016919999999999</c:v>
                </c:pt>
                <c:pt idx="2">
                  <c:v>61.354730000000004</c:v>
                </c:pt>
                <c:pt idx="3">
                  <c:v>69.314639999999997</c:v>
                </c:pt>
                <c:pt idx="4">
                  <c:v>77.799419999999998</c:v>
                </c:pt>
                <c:pt idx="5">
                  <c:v>87.840019999999996</c:v>
                </c:pt>
                <c:pt idx="6">
                  <c:v>101.47920999999999</c:v>
                </c:pt>
                <c:pt idx="7">
                  <c:v>125.57029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AA8-4C31-86D6-329F4622AC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4675024"/>
        <c:axId val="464675680"/>
      </c:scatterChart>
      <c:valAx>
        <c:axId val="464675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64675680"/>
        <c:crosses val="autoZero"/>
        <c:crossBetween val="midCat"/>
      </c:valAx>
      <c:valAx>
        <c:axId val="464675680"/>
        <c:scaling>
          <c:orientation val="minMax"/>
          <c:max val="230"/>
          <c:min val="0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it-IT"/>
          </a:p>
        </c:txPr>
        <c:crossAx val="4646750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'comparison between models and f'!$A$14:$A$21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f'!$O$14:$O$21</c:f>
              <c:numCache>
                <c:formatCode>0</c:formatCode>
                <c:ptCount val="8"/>
                <c:pt idx="0">
                  <c:v>6</c:v>
                </c:pt>
                <c:pt idx="1">
                  <c:v>27</c:v>
                </c:pt>
                <c:pt idx="2">
                  <c:v>35</c:v>
                </c:pt>
                <c:pt idx="3">
                  <c:v>36</c:v>
                </c:pt>
                <c:pt idx="4">
                  <c:v>42</c:v>
                </c:pt>
                <c:pt idx="5">
                  <c:v>48</c:v>
                </c:pt>
                <c:pt idx="6">
                  <c:v>62</c:v>
                </c:pt>
                <c:pt idx="7">
                  <c:v>65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982-4CB2-A2BB-8E8CBF0DE434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'comparison between models and f'!$A$14:$A$21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f'!$Q$14:$Q$21</c:f>
              <c:numCache>
                <c:formatCode>0</c:formatCode>
                <c:ptCount val="8"/>
                <c:pt idx="0">
                  <c:v>3</c:v>
                </c:pt>
                <c:pt idx="1">
                  <c:v>22</c:v>
                </c:pt>
                <c:pt idx="2">
                  <c:v>44</c:v>
                </c:pt>
                <c:pt idx="3">
                  <c:v>73</c:v>
                </c:pt>
                <c:pt idx="4">
                  <c:v>98</c:v>
                </c:pt>
                <c:pt idx="5">
                  <c:v>137</c:v>
                </c:pt>
                <c:pt idx="6">
                  <c:v>198</c:v>
                </c:pt>
                <c:pt idx="7">
                  <c:v>230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982-4CB2-A2BB-8E8CBF0DE434}"/>
            </c:ext>
          </c:extLst>
        </c:ser>
        <c:ser>
          <c:idx val="2"/>
          <c:order val="2"/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'comparison between models and f'!$A$14:$A$21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f'!$R$14:$R$21</c:f>
              <c:numCache>
                <c:formatCode>0</c:formatCode>
                <c:ptCount val="8"/>
                <c:pt idx="0">
                  <c:v>9.9142100000000006</c:v>
                </c:pt>
                <c:pt idx="1">
                  <c:v>27.831880000000002</c:v>
                </c:pt>
                <c:pt idx="2">
                  <c:v>38.353119999999997</c:v>
                </c:pt>
                <c:pt idx="3">
                  <c:v>48.203569999999999</c:v>
                </c:pt>
                <c:pt idx="4">
                  <c:v>58.926459999999999</c:v>
                </c:pt>
                <c:pt idx="5">
                  <c:v>72.121780000000001</c:v>
                </c:pt>
                <c:pt idx="6">
                  <c:v>91.081199999999995</c:v>
                </c:pt>
                <c:pt idx="7">
                  <c:v>127.62369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982-4CB2-A2BB-8E8CBF0DE4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4675024"/>
        <c:axId val="464675680"/>
      </c:scatterChart>
      <c:valAx>
        <c:axId val="464675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64675680"/>
        <c:crosses val="autoZero"/>
        <c:crossBetween val="midCat"/>
        <c:majorUnit val="0.2"/>
      </c:valAx>
      <c:valAx>
        <c:axId val="464675680"/>
        <c:scaling>
          <c:orientation val="minMax"/>
          <c:max val="230"/>
          <c:min val="0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it-IT"/>
          </a:p>
        </c:txPr>
        <c:crossAx val="4646750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'comparison between models and f'!$C$2</c:f>
              <c:strCache>
                <c:ptCount val="1"/>
                <c:pt idx="0">
                  <c:v> Predicted with Θb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'comparison between models and f'!$A$3:$A$10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f'!$C$3:$C$10</c:f>
              <c:numCache>
                <c:formatCode>0</c:formatCode>
                <c:ptCount val="8"/>
                <c:pt idx="0">
                  <c:v>120</c:v>
                </c:pt>
                <c:pt idx="1">
                  <c:v>133</c:v>
                </c:pt>
                <c:pt idx="2">
                  <c:v>143</c:v>
                </c:pt>
                <c:pt idx="3">
                  <c:v>155</c:v>
                </c:pt>
                <c:pt idx="4">
                  <c:v>170</c:v>
                </c:pt>
                <c:pt idx="5">
                  <c:v>195</c:v>
                </c:pt>
                <c:pt idx="6">
                  <c:v>245</c:v>
                </c:pt>
                <c:pt idx="7">
                  <c:v>245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29B-40C1-B361-7ECBF81FFF1C}"/>
            </c:ext>
          </c:extLst>
        </c:ser>
        <c:ser>
          <c:idx val="1"/>
          <c:order val="1"/>
          <c:tx>
            <c:strRef>
              <c:f>'comparison between models and f'!$E$2</c:f>
              <c:strCache>
                <c:ptCount val="1"/>
                <c:pt idx="0">
                  <c:v>Predicted with Θc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'comparison between models and f'!$A$3:$A$10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f'!$E$3:$E$10</c:f>
              <c:numCache>
                <c:formatCode>0</c:formatCode>
                <c:ptCount val="8"/>
                <c:pt idx="0">
                  <c:v>98</c:v>
                </c:pt>
                <c:pt idx="1">
                  <c:v>112</c:v>
                </c:pt>
                <c:pt idx="2">
                  <c:v>120</c:v>
                </c:pt>
                <c:pt idx="3">
                  <c:v>128</c:v>
                </c:pt>
                <c:pt idx="4">
                  <c:v>136</c:v>
                </c:pt>
                <c:pt idx="5">
                  <c:v>148</c:v>
                </c:pt>
                <c:pt idx="6" formatCode="General">
                  <c:v>165</c:v>
                </c:pt>
                <c:pt idx="7" formatCode="General">
                  <c:v>245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29B-40C1-B361-7ECBF81FFF1C}"/>
            </c:ext>
          </c:extLst>
        </c:ser>
        <c:ser>
          <c:idx val="2"/>
          <c:order val="2"/>
          <c:tx>
            <c:strRef>
              <c:f>'comparison between models and f'!$F$2</c:f>
              <c:strCache>
                <c:ptCount val="1"/>
                <c:pt idx="0">
                  <c:v>Inferred from logistic regr.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'comparison between models and f'!$A$3:$A$10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f'!$F$3:$F$10</c:f>
              <c:numCache>
                <c:formatCode>General</c:formatCode>
                <c:ptCount val="8"/>
                <c:pt idx="0">
                  <c:v>81.507230000000007</c:v>
                </c:pt>
                <c:pt idx="1">
                  <c:v>95.25891</c:v>
                </c:pt>
                <c:pt idx="2">
                  <c:v>105.72005</c:v>
                </c:pt>
                <c:pt idx="3">
                  <c:v>115.33844000000001</c:v>
                </c:pt>
                <c:pt idx="4">
                  <c:v>125.25247</c:v>
                </c:pt>
                <c:pt idx="5">
                  <c:v>136.59602000000001</c:v>
                </c:pt>
                <c:pt idx="6">
                  <c:v>151.43159</c:v>
                </c:pt>
                <c:pt idx="7">
                  <c:v>176.32245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29B-40C1-B361-7ECBF81FFF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4675024"/>
        <c:axId val="464675680"/>
      </c:scatterChart>
      <c:valAx>
        <c:axId val="464675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64675680"/>
        <c:crosses val="autoZero"/>
        <c:crossBetween val="midCat"/>
      </c:valAx>
      <c:valAx>
        <c:axId val="464675680"/>
        <c:scaling>
          <c:orientation val="minMax"/>
          <c:max val="245"/>
          <c:min val="0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it-IT"/>
          </a:p>
        </c:txPr>
        <c:crossAx val="464675024"/>
        <c:crosses val="autoZero"/>
        <c:crossBetween val="midCat"/>
        <c:majorUnit val="5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'comparison between models and f'!$A$3:$A$10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f'!$I$3:$I$10</c:f>
              <c:numCache>
                <c:formatCode>0</c:formatCode>
                <c:ptCount val="8"/>
                <c:pt idx="0">
                  <c:v>111</c:v>
                </c:pt>
                <c:pt idx="1">
                  <c:v>126</c:v>
                </c:pt>
                <c:pt idx="2">
                  <c:v>138</c:v>
                </c:pt>
                <c:pt idx="3">
                  <c:v>149</c:v>
                </c:pt>
                <c:pt idx="4">
                  <c:v>160</c:v>
                </c:pt>
                <c:pt idx="5">
                  <c:v>177</c:v>
                </c:pt>
                <c:pt idx="6">
                  <c:v>186</c:v>
                </c:pt>
                <c:pt idx="7">
                  <c:v>233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9C3-4777-BB04-C2A0C9DA20CC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'comparison between models and f'!$A$3:$A$10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f'!$K$3:$K$10</c:f>
              <c:numCache>
                <c:formatCode>0</c:formatCode>
                <c:ptCount val="8"/>
                <c:pt idx="0">
                  <c:v>102</c:v>
                </c:pt>
                <c:pt idx="1">
                  <c:v>117</c:v>
                </c:pt>
                <c:pt idx="2">
                  <c:v>129</c:v>
                </c:pt>
                <c:pt idx="3">
                  <c:v>141</c:v>
                </c:pt>
                <c:pt idx="4">
                  <c:v>154</c:v>
                </c:pt>
                <c:pt idx="5">
                  <c:v>171</c:v>
                </c:pt>
                <c:pt idx="6">
                  <c:v>222</c:v>
                </c:pt>
                <c:pt idx="7">
                  <c:v>245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9C3-4777-BB04-C2A0C9DA20CC}"/>
            </c:ext>
          </c:extLst>
        </c:ser>
        <c:ser>
          <c:idx val="2"/>
          <c:order val="2"/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'comparison between models and f'!$A$3:$A$10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f'!$L$3:$L$10</c:f>
              <c:numCache>
                <c:formatCode>0</c:formatCode>
                <c:ptCount val="8"/>
                <c:pt idx="0">
                  <c:v>79.213740000000001</c:v>
                </c:pt>
                <c:pt idx="1">
                  <c:v>91.531980000000004</c:v>
                </c:pt>
                <c:pt idx="2">
                  <c:v>100.79855000000001</c:v>
                </c:pt>
                <c:pt idx="3">
                  <c:v>109.25261999999999</c:v>
                </c:pt>
                <c:pt idx="4">
                  <c:v>117.90816</c:v>
                </c:pt>
                <c:pt idx="5">
                  <c:v>127.74654</c:v>
                </c:pt>
                <c:pt idx="6">
                  <c:v>140.51936000000001</c:v>
                </c:pt>
                <c:pt idx="7">
                  <c:v>161.73907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E9C3-4777-BB04-C2A0C9DA20C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4675024"/>
        <c:axId val="464675680"/>
      </c:scatterChart>
      <c:valAx>
        <c:axId val="464675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one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it-IT"/>
          </a:p>
        </c:txPr>
        <c:crossAx val="464675680"/>
        <c:crosses val="autoZero"/>
        <c:crossBetween val="midCat"/>
        <c:majorUnit val="0.2"/>
      </c:valAx>
      <c:valAx>
        <c:axId val="464675680"/>
        <c:scaling>
          <c:orientation val="minMax"/>
          <c:max val="245"/>
          <c:min val="0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it-IT"/>
          </a:p>
        </c:txPr>
        <c:crossAx val="464675024"/>
        <c:crosses val="autoZero"/>
        <c:crossBetween val="midCat"/>
        <c:majorUnit val="5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'comparison between models and f'!$A$3:$A$10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f'!$O$3:$O$10</c:f>
              <c:numCache>
                <c:formatCode>0</c:formatCode>
                <c:ptCount val="8"/>
                <c:pt idx="0">
                  <c:v>5</c:v>
                </c:pt>
                <c:pt idx="1">
                  <c:v>39</c:v>
                </c:pt>
                <c:pt idx="2">
                  <c:v>51</c:v>
                </c:pt>
                <c:pt idx="3">
                  <c:v>52</c:v>
                </c:pt>
                <c:pt idx="4">
                  <c:v>58</c:v>
                </c:pt>
                <c:pt idx="5">
                  <c:v>66</c:v>
                </c:pt>
                <c:pt idx="6">
                  <c:v>74</c:v>
                </c:pt>
                <c:pt idx="7">
                  <c:v>76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3C1-483A-B594-1D5EC8C00F63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'comparison between models and f'!$A$3:$A$10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f'!$Q$3:$Q$10</c:f>
              <c:numCache>
                <c:formatCode>0</c:formatCode>
                <c:ptCount val="8"/>
                <c:pt idx="0">
                  <c:v>2</c:v>
                </c:pt>
                <c:pt idx="1">
                  <c:v>32</c:v>
                </c:pt>
                <c:pt idx="2">
                  <c:v>61</c:v>
                </c:pt>
                <c:pt idx="3">
                  <c:v>82</c:v>
                </c:pt>
                <c:pt idx="4">
                  <c:v>101</c:v>
                </c:pt>
                <c:pt idx="5">
                  <c:v>127</c:v>
                </c:pt>
                <c:pt idx="6">
                  <c:v>167</c:v>
                </c:pt>
                <c:pt idx="7">
                  <c:v>210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3C1-483A-B594-1D5EC8C00F63}"/>
            </c:ext>
          </c:extLst>
        </c:ser>
        <c:ser>
          <c:idx val="2"/>
          <c:order val="2"/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'comparison between models and f'!$A$3:$A$10</c:f>
              <c:numCache>
                <c:formatCode>General</c:formatCode>
                <c:ptCount val="8"/>
                <c:pt idx="0">
                  <c:v>0.2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</c:numCache>
            </c:numRef>
          </c:xVal>
          <c:yVal>
            <c:numRef>
              <c:f>'comparison between models and f'!$R$3:$R$10</c:f>
              <c:numCache>
                <c:formatCode>0</c:formatCode>
                <c:ptCount val="8"/>
                <c:pt idx="0">
                  <c:v>37.124890000000001</c:v>
                </c:pt>
                <c:pt idx="1">
                  <c:v>66.047700000000006</c:v>
                </c:pt>
                <c:pt idx="2">
                  <c:v>78.991309999999999</c:v>
                </c:pt>
                <c:pt idx="3">
                  <c:v>89.740340000000003</c:v>
                </c:pt>
                <c:pt idx="4">
                  <c:v>100.38583</c:v>
                </c:pt>
                <c:pt idx="5">
                  <c:v>112.36991999999999</c:v>
                </c:pt>
                <c:pt idx="6">
                  <c:v>128.00341</c:v>
                </c:pt>
                <c:pt idx="7">
                  <c:v>154.52054999999999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33C1-483A-B594-1D5EC8C00F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4675024"/>
        <c:axId val="464675680"/>
      </c:scatterChart>
      <c:valAx>
        <c:axId val="464675024"/>
        <c:scaling>
          <c:orientation val="minMax"/>
        </c:scaling>
        <c:delete val="0"/>
        <c:axPos val="b"/>
        <c:numFmt formatCode="#,##0.0" sourceLinked="0"/>
        <c:majorTickMark val="none"/>
        <c:minorTickMark val="none"/>
        <c:tickLblPos val="none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64675680"/>
        <c:crosses val="autoZero"/>
        <c:crossBetween val="midCat"/>
        <c:majorUnit val="0.2"/>
      </c:valAx>
      <c:valAx>
        <c:axId val="464675680"/>
        <c:scaling>
          <c:orientation val="minMax"/>
          <c:max val="245"/>
          <c:min val="0"/>
        </c:scaling>
        <c:delete val="0"/>
        <c:axPos val="l"/>
        <c:numFmt formatCode="0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it-IT"/>
          </a:p>
        </c:txPr>
        <c:crossAx val="464675024"/>
        <c:crosses val="autoZero"/>
        <c:crossBetween val="midCat"/>
        <c:majorUnit val="5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r>
              <a:rPr lang="en-GB" sz="2000" b="0" i="0" baseline="0">
                <a:solidFill>
                  <a:sysClr val="windowText" lastClr="000000"/>
                </a:solidFill>
                <a:latin typeface="Arial" panose="020B0604020202020204" pitchFamily="34" charset="0"/>
              </a:rPr>
              <a:t>BER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ysClr val="windowText" lastClr="000000"/>
              </a:solidFill>
              <a:latin typeface="Arial" panose="020B0604020202020204" pitchFamily="34" charset="0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'ber2'!$B$3</c:f>
              <c:strCache>
                <c:ptCount val="1"/>
                <c:pt idx="0">
                  <c:v>-2.5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DotDot"/>
              <a:round/>
            </a:ln>
            <a:effectLst/>
          </c:spPr>
          <c:marker>
            <c:symbol val="square"/>
            <c:size val="8"/>
            <c:spPr>
              <a:solidFill>
                <a:schemeClr val="tx1">
                  <a:alpha val="92000"/>
                </a:schemeClr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'ber2'!$R$4:$R$20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6.7392149387792448E-3</c:v>
                  </c:pt>
                  <c:pt idx="2">
                    <c:v>1.0971162311827556E-2</c:v>
                  </c:pt>
                  <c:pt idx="3">
                    <c:v>4.5112366491411714E-3</c:v>
                  </c:pt>
                  <c:pt idx="4">
                    <c:v>5.8106929964682301E-3</c:v>
                  </c:pt>
                  <c:pt idx="5">
                    <c:v>1.0072736090679414E-2</c:v>
                  </c:pt>
                  <c:pt idx="6">
                    <c:v>1.708111349260082E-2</c:v>
                  </c:pt>
                  <c:pt idx="7">
                    <c:v>4.4635842138496612E-2</c:v>
                  </c:pt>
                  <c:pt idx="8">
                    <c:v>3.18457784010443E-2</c:v>
                  </c:pt>
                  <c:pt idx="9">
                    <c:v>5.0681617049537817E-2</c:v>
                  </c:pt>
                  <c:pt idx="10">
                    <c:v>2.1527213745630387E-2</c:v>
                  </c:pt>
                  <c:pt idx="11">
                    <c:v>2.8782175188541731E-2</c:v>
                  </c:pt>
                  <c:pt idx="12">
                    <c:v>3.1110382996478763E-2</c:v>
                  </c:pt>
                  <c:pt idx="13">
                    <c:v>3.8248472245410364E-2</c:v>
                  </c:pt>
                  <c:pt idx="14">
                    <c:v>3.2602583846645439E-2</c:v>
                  </c:pt>
                  <c:pt idx="15">
                    <c:v>3.3083993655754887E-2</c:v>
                  </c:pt>
                  <c:pt idx="16">
                    <c:v>8.0165118103118646E-2</c:v>
                  </c:pt>
                </c:numCache>
              </c:numRef>
            </c:plus>
            <c:minus>
              <c:numRef>
                <c:f>'ber2'!$R$4:$R$20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6.7392149387792448E-3</c:v>
                  </c:pt>
                  <c:pt idx="2">
                    <c:v>1.0971162311827556E-2</c:v>
                  </c:pt>
                  <c:pt idx="3">
                    <c:v>4.5112366491411714E-3</c:v>
                  </c:pt>
                  <c:pt idx="4">
                    <c:v>5.8106929964682301E-3</c:v>
                  </c:pt>
                  <c:pt idx="5">
                    <c:v>1.0072736090679414E-2</c:v>
                  </c:pt>
                  <c:pt idx="6">
                    <c:v>1.708111349260082E-2</c:v>
                  </c:pt>
                  <c:pt idx="7">
                    <c:v>4.4635842138496612E-2</c:v>
                  </c:pt>
                  <c:pt idx="8">
                    <c:v>3.18457784010443E-2</c:v>
                  </c:pt>
                  <c:pt idx="9">
                    <c:v>5.0681617049537817E-2</c:v>
                  </c:pt>
                  <c:pt idx="10">
                    <c:v>2.1527213745630387E-2</c:v>
                  </c:pt>
                  <c:pt idx="11">
                    <c:v>2.8782175188541731E-2</c:v>
                  </c:pt>
                  <c:pt idx="12">
                    <c:v>3.1110382996478763E-2</c:v>
                  </c:pt>
                  <c:pt idx="13">
                    <c:v>3.8248472245410364E-2</c:v>
                  </c:pt>
                  <c:pt idx="14">
                    <c:v>3.2602583846645439E-2</c:v>
                  </c:pt>
                  <c:pt idx="15">
                    <c:v>3.3083993655754887E-2</c:v>
                  </c:pt>
                  <c:pt idx="16">
                    <c:v>8.0165118103118646E-2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175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'ber2'!$B$4:$B$20</c:f>
              <c:numCache>
                <c:formatCode>General</c:formatCode>
                <c:ptCount val="17"/>
                <c:pt idx="0">
                  <c:v>0.10407479644771016</c:v>
                </c:pt>
                <c:pt idx="1">
                  <c:v>0.10431903497922512</c:v>
                </c:pt>
                <c:pt idx="2">
                  <c:v>9.963237282770615E-2</c:v>
                </c:pt>
                <c:pt idx="3">
                  <c:v>0.12336656804839508</c:v>
                </c:pt>
                <c:pt idx="4">
                  <c:v>0.1216274141022364</c:v>
                </c:pt>
                <c:pt idx="5">
                  <c:v>0.13283848129584325</c:v>
                </c:pt>
                <c:pt idx="6">
                  <c:v>0.19212746234210396</c:v>
                </c:pt>
                <c:pt idx="7">
                  <c:v>0.30265806968934605</c:v>
                </c:pt>
                <c:pt idx="8">
                  <c:v>0.29496696593331201</c:v>
                </c:pt>
                <c:pt idx="9">
                  <c:v>0.30534600785515298</c:v>
                </c:pt>
                <c:pt idx="10">
                  <c:v>0.19669251056854639</c:v>
                </c:pt>
                <c:pt idx="11">
                  <c:v>0.26159407275384861</c:v>
                </c:pt>
                <c:pt idx="12">
                  <c:v>0.34435377993079475</c:v>
                </c:pt>
                <c:pt idx="13">
                  <c:v>0.2932818196021566</c:v>
                </c:pt>
                <c:pt idx="14">
                  <c:v>0.3691528561808991</c:v>
                </c:pt>
                <c:pt idx="15">
                  <c:v>0.24652456669159065</c:v>
                </c:pt>
                <c:pt idx="16">
                  <c:v>0.59147137163733909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1F1-4B6E-8B17-07A29B48FC03}"/>
            </c:ext>
          </c:extLst>
        </c:ser>
        <c:ser>
          <c:idx val="1"/>
          <c:order val="1"/>
          <c:tx>
            <c:strRef>
              <c:f>'ber2'!$C$3</c:f>
              <c:strCache>
                <c:ptCount val="1"/>
                <c:pt idx="0">
                  <c:v>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dashDot"/>
              <a:round/>
            </a:ln>
            <a:effectLst/>
          </c:spPr>
          <c:marker>
            <c:symbol val="circle"/>
            <c:size val="8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'ber2'!$S$4:$S$20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8.480879848616207E-3</c:v>
                  </c:pt>
                  <c:pt idx="2">
                    <c:v>6.4051205986966333E-3</c:v>
                  </c:pt>
                  <c:pt idx="3">
                    <c:v>1.8385965317110713E-2</c:v>
                  </c:pt>
                  <c:pt idx="4">
                    <c:v>2.9809684974165068E-2</c:v>
                  </c:pt>
                  <c:pt idx="5">
                    <c:v>4.6886767435991128E-2</c:v>
                  </c:pt>
                  <c:pt idx="6">
                    <c:v>2.1234289755302626E-2</c:v>
                  </c:pt>
                  <c:pt idx="7">
                    <c:v>5.1589119296053601E-2</c:v>
                  </c:pt>
                  <c:pt idx="8">
                    <c:v>2.7913374551714658E-2</c:v>
                  </c:pt>
                  <c:pt idx="9">
                    <c:v>7.3127975988090399E-2</c:v>
                  </c:pt>
                  <c:pt idx="10">
                    <c:v>8.707865168540543E-3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'ber2'!$S$4:$S$20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8.480879848616207E-3</c:v>
                  </c:pt>
                  <c:pt idx="2">
                    <c:v>6.4051205986966333E-3</c:v>
                  </c:pt>
                  <c:pt idx="3">
                    <c:v>1.8385965317110713E-2</c:v>
                  </c:pt>
                  <c:pt idx="4">
                    <c:v>2.9809684974165068E-2</c:v>
                  </c:pt>
                  <c:pt idx="5">
                    <c:v>4.6886767435991128E-2</c:v>
                  </c:pt>
                  <c:pt idx="6">
                    <c:v>2.1234289755302626E-2</c:v>
                  </c:pt>
                  <c:pt idx="7">
                    <c:v>5.1589119296053601E-2</c:v>
                  </c:pt>
                  <c:pt idx="8">
                    <c:v>2.7913374551714658E-2</c:v>
                  </c:pt>
                  <c:pt idx="9">
                    <c:v>7.3127975988090399E-2</c:v>
                  </c:pt>
                  <c:pt idx="10">
                    <c:v>8.707865168540543E-3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175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'ber2'!$C$4:$C$20</c:f>
              <c:numCache>
                <c:formatCode>General</c:formatCode>
                <c:ptCount val="17"/>
                <c:pt idx="0">
                  <c:v>0.10407479644771016</c:v>
                </c:pt>
                <c:pt idx="1">
                  <c:v>0.23297102567927711</c:v>
                </c:pt>
                <c:pt idx="2">
                  <c:v>0.15490928367167864</c:v>
                </c:pt>
                <c:pt idx="3">
                  <c:v>0.17293498939470839</c:v>
                </c:pt>
                <c:pt idx="4">
                  <c:v>0.34081149168532793</c:v>
                </c:pt>
                <c:pt idx="5">
                  <c:v>0.55793154476404871</c:v>
                </c:pt>
                <c:pt idx="6">
                  <c:v>0.54727612262077396</c:v>
                </c:pt>
                <c:pt idx="7">
                  <c:v>0.58951481818336715</c:v>
                </c:pt>
                <c:pt idx="8">
                  <c:v>0.81899438292264592</c:v>
                </c:pt>
                <c:pt idx="9">
                  <c:v>0.67840127292036068</c:v>
                </c:pt>
                <c:pt idx="10">
                  <c:v>0.99129213483146061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1F1-4B6E-8B17-07A29B48FC03}"/>
            </c:ext>
          </c:extLst>
        </c:ser>
        <c:ser>
          <c:idx val="2"/>
          <c:order val="2"/>
          <c:tx>
            <c:strRef>
              <c:f>'ber2'!$D$3</c:f>
              <c:strCache>
                <c:ptCount val="1"/>
                <c:pt idx="0">
                  <c:v>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ot"/>
              <a:round/>
            </a:ln>
            <a:effectLst/>
          </c:spPr>
          <c:marker>
            <c:symbol val="circle"/>
            <c:size val="8"/>
            <c:spPr>
              <a:noFill/>
              <a:ln w="1270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'ber2'!$T$4:$T$20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4.7212476595796015E-3</c:v>
                  </c:pt>
                  <c:pt idx="2">
                    <c:v>1.2510162388658316E-2</c:v>
                  </c:pt>
                  <c:pt idx="3">
                    <c:v>9.9243808445552122E-3</c:v>
                  </c:pt>
                  <c:pt idx="4">
                    <c:v>2.3167486070030437E-2</c:v>
                  </c:pt>
                  <c:pt idx="5">
                    <c:v>3.6605259947101107E-2</c:v>
                  </c:pt>
                  <c:pt idx="6">
                    <c:v>4.3923052939926287E-2</c:v>
                  </c:pt>
                  <c:pt idx="7">
                    <c:v>3.6135771921182308E-2</c:v>
                  </c:pt>
                  <c:pt idx="8">
                    <c:v>3.3032316080696428E-2</c:v>
                  </c:pt>
                  <c:pt idx="9">
                    <c:v>3.1503969274460301E-2</c:v>
                  </c:pt>
                  <c:pt idx="10">
                    <c:v>0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'ber2'!$T$4:$T$20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4.7212476595796015E-3</c:v>
                  </c:pt>
                  <c:pt idx="2">
                    <c:v>1.2510162388658316E-2</c:v>
                  </c:pt>
                  <c:pt idx="3">
                    <c:v>9.9243808445552122E-3</c:v>
                  </c:pt>
                  <c:pt idx="4">
                    <c:v>2.3167486070030437E-2</c:v>
                  </c:pt>
                  <c:pt idx="5">
                    <c:v>3.6605259947101107E-2</c:v>
                  </c:pt>
                  <c:pt idx="6">
                    <c:v>4.3923052939926287E-2</c:v>
                  </c:pt>
                  <c:pt idx="7">
                    <c:v>3.6135771921182308E-2</c:v>
                  </c:pt>
                  <c:pt idx="8">
                    <c:v>3.3032316080696428E-2</c:v>
                  </c:pt>
                  <c:pt idx="9">
                    <c:v>3.1503969274460301E-2</c:v>
                  </c:pt>
                  <c:pt idx="10">
                    <c:v>0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175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'ber2'!$D$4:$D$20</c:f>
              <c:numCache>
                <c:formatCode>General</c:formatCode>
                <c:ptCount val="17"/>
                <c:pt idx="0">
                  <c:v>0.10407479644771016</c:v>
                </c:pt>
                <c:pt idx="1">
                  <c:v>0.13336858801302592</c:v>
                </c:pt>
                <c:pt idx="2">
                  <c:v>0.17321290365180159</c:v>
                </c:pt>
                <c:pt idx="3">
                  <c:v>0.16932440121737566</c:v>
                </c:pt>
                <c:pt idx="4">
                  <c:v>0.29949294472937066</c:v>
                </c:pt>
                <c:pt idx="5">
                  <c:v>0.49886570100548111</c:v>
                </c:pt>
                <c:pt idx="6">
                  <c:v>0.63903536170567643</c:v>
                </c:pt>
                <c:pt idx="7">
                  <c:v>0.78245660575996456</c:v>
                </c:pt>
                <c:pt idx="8">
                  <c:v>0.87747878572828952</c:v>
                </c:pt>
                <c:pt idx="9">
                  <c:v>0.93048369362259342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F1F1-4B6E-8B17-07A29B48FC03}"/>
            </c:ext>
          </c:extLst>
        </c:ser>
        <c:ser>
          <c:idx val="3"/>
          <c:order val="3"/>
          <c:tx>
            <c:strRef>
              <c:f>'ber2'!$E$3</c:f>
              <c:strCache>
                <c:ptCount val="1"/>
                <c:pt idx="0">
                  <c:v>5 °C</c:v>
                </c:pt>
              </c:strCache>
            </c:strRef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star"/>
            <c:size val="8"/>
            <c:spPr>
              <a:noFill/>
              <a:ln w="1905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'ber2'!$U$4:$U$20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7.3152368572338197E-3</c:v>
                  </c:pt>
                  <c:pt idx="2">
                    <c:v>1.0945465407980144E-2</c:v>
                  </c:pt>
                  <c:pt idx="3">
                    <c:v>6.3986997573080934E-2</c:v>
                  </c:pt>
                  <c:pt idx="4">
                    <c:v>3.1251752559675591E-2</c:v>
                  </c:pt>
                  <c:pt idx="5">
                    <c:v>3.6801518903962605E-2</c:v>
                  </c:pt>
                  <c:pt idx="6">
                    <c:v>4.4867336594685309E-2</c:v>
                  </c:pt>
                  <c:pt idx="7">
                    <c:v>4.322839512920864E-2</c:v>
                  </c:pt>
                  <c:pt idx="8">
                    <c:v>4.2551014952382706E-2</c:v>
                  </c:pt>
                  <c:pt idx="9">
                    <c:v>2.3429937769621548E-2</c:v>
                  </c:pt>
                  <c:pt idx="10">
                    <c:v>8.2840236686394578E-3</c:v>
                  </c:pt>
                  <c:pt idx="11">
                    <c:v>2.1098265895953743E-2</c:v>
                  </c:pt>
                  <c:pt idx="12">
                    <c:v>0</c:v>
                  </c:pt>
                  <c:pt idx="13">
                    <c:v>5.3627760252365861E-2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'ber2'!$U$4:$U$20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7.3152368572338197E-3</c:v>
                  </c:pt>
                  <c:pt idx="2">
                    <c:v>1.0945465407980144E-2</c:v>
                  </c:pt>
                  <c:pt idx="3">
                    <c:v>6.3986997573080934E-2</c:v>
                  </c:pt>
                  <c:pt idx="4">
                    <c:v>3.1251752559675591E-2</c:v>
                  </c:pt>
                  <c:pt idx="5">
                    <c:v>3.6801518903962605E-2</c:v>
                  </c:pt>
                  <c:pt idx="6">
                    <c:v>4.4867336594685309E-2</c:v>
                  </c:pt>
                  <c:pt idx="7">
                    <c:v>4.322839512920864E-2</c:v>
                  </c:pt>
                  <c:pt idx="8">
                    <c:v>4.2551014952382706E-2</c:v>
                  </c:pt>
                  <c:pt idx="9">
                    <c:v>2.3429937769621548E-2</c:v>
                  </c:pt>
                  <c:pt idx="10">
                    <c:v>8.2840236686394578E-3</c:v>
                  </c:pt>
                  <c:pt idx="11">
                    <c:v>2.1098265895953743E-2</c:v>
                  </c:pt>
                  <c:pt idx="12">
                    <c:v>0</c:v>
                  </c:pt>
                  <c:pt idx="13">
                    <c:v>5.3627760252365861E-2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175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'ber2'!$E$4:$E$20</c:f>
              <c:numCache>
                <c:formatCode>General</c:formatCode>
                <c:ptCount val="17"/>
                <c:pt idx="0">
                  <c:v>0.10407479644771016</c:v>
                </c:pt>
                <c:pt idx="1">
                  <c:v>0.12152454864324944</c:v>
                </c:pt>
                <c:pt idx="2">
                  <c:v>0.1703912731527327</c:v>
                </c:pt>
                <c:pt idx="3">
                  <c:v>0.31146846229198222</c:v>
                </c:pt>
                <c:pt idx="4">
                  <c:v>0.40625212399238142</c:v>
                </c:pt>
                <c:pt idx="5">
                  <c:v>0.54440060343367591</c:v>
                </c:pt>
                <c:pt idx="6">
                  <c:v>0.70366179684884544</c:v>
                </c:pt>
                <c:pt idx="7">
                  <c:v>0.7876473199178563</c:v>
                </c:pt>
                <c:pt idx="8">
                  <c:v>0.83082568735227103</c:v>
                </c:pt>
                <c:pt idx="9">
                  <c:v>0.93209989254350956</c:v>
                </c:pt>
                <c:pt idx="10">
                  <c:v>0.99171597633136099</c:v>
                </c:pt>
                <c:pt idx="11">
                  <c:v>0.97890173410404624</c:v>
                </c:pt>
                <c:pt idx="12">
                  <c:v>1</c:v>
                </c:pt>
                <c:pt idx="13">
                  <c:v>0.94637223974763407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F1F1-4B6E-8B17-07A29B48FC03}"/>
            </c:ext>
          </c:extLst>
        </c:ser>
        <c:ser>
          <c:idx val="4"/>
          <c:order val="4"/>
          <c:tx>
            <c:strRef>
              <c:f>'ber2'!$F$3</c:f>
              <c:strCache>
                <c:ptCount val="1"/>
                <c:pt idx="0">
                  <c:v>7.5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"/>
              <a:round/>
            </a:ln>
            <a:effectLst/>
          </c:spPr>
          <c:marker>
            <c:symbol val="triangle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'ber2'!$V$4:$V$20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4.5845962940119474E-3</c:v>
                  </c:pt>
                  <c:pt idx="2">
                    <c:v>2.005996065189079E-2</c:v>
                  </c:pt>
                  <c:pt idx="3">
                    <c:v>9.5463767398036563E-3</c:v>
                  </c:pt>
                  <c:pt idx="4">
                    <c:v>1.6756461320305355E-2</c:v>
                  </c:pt>
                  <c:pt idx="5">
                    <c:v>5.1634901475691143E-2</c:v>
                  </c:pt>
                  <c:pt idx="6">
                    <c:v>6.4227369229901715E-2</c:v>
                  </c:pt>
                  <c:pt idx="7">
                    <c:v>3.4928492002582717E-2</c:v>
                  </c:pt>
                  <c:pt idx="8">
                    <c:v>5.7578163416144933E-2</c:v>
                  </c:pt>
                  <c:pt idx="9">
                    <c:v>5.9390672242166292E-2</c:v>
                  </c:pt>
                  <c:pt idx="10">
                    <c:v>7.7466477393462116E-2</c:v>
                  </c:pt>
                  <c:pt idx="11">
                    <c:v>5.6617926108044628E-2</c:v>
                  </c:pt>
                  <c:pt idx="12">
                    <c:v>5.6715758356216874E-2</c:v>
                  </c:pt>
                  <c:pt idx="13">
                    <c:v>3.5359416733843199E-2</c:v>
                  </c:pt>
                  <c:pt idx="14">
                    <c:v>4.3572185536940394E-2</c:v>
                  </c:pt>
                  <c:pt idx="15">
                    <c:v>4.1439385653845702E-2</c:v>
                  </c:pt>
                  <c:pt idx="16">
                    <c:v>9.5343137254901955E-2</c:v>
                  </c:pt>
                </c:numCache>
              </c:numRef>
            </c:plus>
            <c:minus>
              <c:numRef>
                <c:f>'ber2'!$V$4:$V$20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4.5845962940119474E-3</c:v>
                  </c:pt>
                  <c:pt idx="2">
                    <c:v>2.005996065189079E-2</c:v>
                  </c:pt>
                  <c:pt idx="3">
                    <c:v>9.5463767398036563E-3</c:v>
                  </c:pt>
                  <c:pt idx="4">
                    <c:v>1.6756461320305355E-2</c:v>
                  </c:pt>
                  <c:pt idx="5">
                    <c:v>5.1634901475691143E-2</c:v>
                  </c:pt>
                  <c:pt idx="6">
                    <c:v>6.4227369229901715E-2</c:v>
                  </c:pt>
                  <c:pt idx="7">
                    <c:v>3.4928492002582717E-2</c:v>
                  </c:pt>
                  <c:pt idx="8">
                    <c:v>5.7578163416144933E-2</c:v>
                  </c:pt>
                  <c:pt idx="9">
                    <c:v>5.9390672242166292E-2</c:v>
                  </c:pt>
                  <c:pt idx="10">
                    <c:v>7.7466477393462116E-2</c:v>
                  </c:pt>
                  <c:pt idx="11">
                    <c:v>5.6617926108044628E-2</c:v>
                  </c:pt>
                  <c:pt idx="12">
                    <c:v>5.6715758356216874E-2</c:v>
                  </c:pt>
                  <c:pt idx="13">
                    <c:v>3.5359416733843199E-2</c:v>
                  </c:pt>
                  <c:pt idx="14">
                    <c:v>4.3572185536940394E-2</c:v>
                  </c:pt>
                  <c:pt idx="15">
                    <c:v>4.1439385653845702E-2</c:v>
                  </c:pt>
                  <c:pt idx="16">
                    <c:v>9.5343137254901955E-2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175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'ber2'!$F$4:$F$20</c:f>
              <c:numCache>
                <c:formatCode>General</c:formatCode>
                <c:ptCount val="17"/>
                <c:pt idx="0">
                  <c:v>0.10407479644771016</c:v>
                </c:pt>
                <c:pt idx="1">
                  <c:v>0.12732636653441615</c:v>
                </c:pt>
                <c:pt idx="2">
                  <c:v>0.19083134877303359</c:v>
                </c:pt>
                <c:pt idx="3">
                  <c:v>0.18855907121483009</c:v>
                </c:pt>
                <c:pt idx="4">
                  <c:v>0.22978310261023935</c:v>
                </c:pt>
                <c:pt idx="5">
                  <c:v>0.35327986540109907</c:v>
                </c:pt>
                <c:pt idx="6">
                  <c:v>0.39694211524229134</c:v>
                </c:pt>
                <c:pt idx="7">
                  <c:v>0.42956081783950839</c:v>
                </c:pt>
                <c:pt idx="8">
                  <c:v>0.51032678511176666</c:v>
                </c:pt>
                <c:pt idx="9">
                  <c:v>0.55908082509565171</c:v>
                </c:pt>
                <c:pt idx="10">
                  <c:v>0.77976460501714073</c:v>
                </c:pt>
                <c:pt idx="11">
                  <c:v>0.75722927926313</c:v>
                </c:pt>
                <c:pt idx="12">
                  <c:v>0.73856637731853891</c:v>
                </c:pt>
                <c:pt idx="13">
                  <c:v>0.93566486492597378</c:v>
                </c:pt>
                <c:pt idx="14">
                  <c:v>0.8722971973742627</c:v>
                </c:pt>
                <c:pt idx="15">
                  <c:v>0.92574870151031585</c:v>
                </c:pt>
                <c:pt idx="16">
                  <c:v>0.90465686274509804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F1F1-4B6E-8B17-07A29B48FC03}"/>
            </c:ext>
          </c:extLst>
        </c:ser>
        <c:ser>
          <c:idx val="5"/>
          <c:order val="5"/>
          <c:tx>
            <c:strRef>
              <c:f>'ber2'!$G$3</c:f>
              <c:strCache>
                <c:ptCount val="1"/>
                <c:pt idx="0">
                  <c:v>10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diamond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'ber2'!$W$4:$W$20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7.7768240212738792E-3</c:v>
                  </c:pt>
                  <c:pt idx="2">
                    <c:v>6.1306590289308257E-3</c:v>
                  </c:pt>
                  <c:pt idx="3">
                    <c:v>1.3025093350626371E-2</c:v>
                  </c:pt>
                  <c:pt idx="4">
                    <c:v>1.3524778669587017E-2</c:v>
                  </c:pt>
                  <c:pt idx="5">
                    <c:v>1.7257589030525954E-2</c:v>
                  </c:pt>
                  <c:pt idx="6">
                    <c:v>4.5896465663613162E-2</c:v>
                  </c:pt>
                  <c:pt idx="7">
                    <c:v>2.2356041094983011E-2</c:v>
                  </c:pt>
                  <c:pt idx="8">
                    <c:v>3.4425456516745397E-2</c:v>
                  </c:pt>
                  <c:pt idx="9">
                    <c:v>4.525848433794024E-2</c:v>
                  </c:pt>
                  <c:pt idx="10">
                    <c:v>6.6039516967646067E-2</c:v>
                  </c:pt>
                  <c:pt idx="11">
                    <c:v>4.562367336235644E-2</c:v>
                  </c:pt>
                  <c:pt idx="12">
                    <c:v>4.7437929531830361E-2</c:v>
                  </c:pt>
                  <c:pt idx="13">
                    <c:v>5.473180902535587E-2</c:v>
                  </c:pt>
                  <c:pt idx="14">
                    <c:v>4.3658581145268612E-2</c:v>
                  </c:pt>
                  <c:pt idx="15">
                    <c:v>6.7120253743304575E-2</c:v>
                  </c:pt>
                  <c:pt idx="16">
                    <c:v>8.2440862749638771E-2</c:v>
                  </c:pt>
                </c:numCache>
              </c:numRef>
            </c:plus>
            <c:minus>
              <c:numRef>
                <c:f>'ber2'!$W$4:$W$20</c:f>
                <c:numCache>
                  <c:formatCode>General</c:formatCode>
                  <c:ptCount val="17"/>
                  <c:pt idx="0">
                    <c:v>9.356421789954876E-3</c:v>
                  </c:pt>
                  <c:pt idx="1">
                    <c:v>7.7768240212738792E-3</c:v>
                  </c:pt>
                  <c:pt idx="2">
                    <c:v>6.1306590289308257E-3</c:v>
                  </c:pt>
                  <c:pt idx="3">
                    <c:v>1.3025093350626371E-2</c:v>
                  </c:pt>
                  <c:pt idx="4">
                    <c:v>1.3524778669587017E-2</c:v>
                  </c:pt>
                  <c:pt idx="5">
                    <c:v>1.7257589030525954E-2</c:v>
                  </c:pt>
                  <c:pt idx="6">
                    <c:v>4.5896465663613162E-2</c:v>
                  </c:pt>
                  <c:pt idx="7">
                    <c:v>2.2356041094983011E-2</c:v>
                  </c:pt>
                  <c:pt idx="8">
                    <c:v>3.4425456516745397E-2</c:v>
                  </c:pt>
                  <c:pt idx="9">
                    <c:v>4.525848433794024E-2</c:v>
                  </c:pt>
                  <c:pt idx="10">
                    <c:v>6.6039516967646067E-2</c:v>
                  </c:pt>
                  <c:pt idx="11">
                    <c:v>4.562367336235644E-2</c:v>
                  </c:pt>
                  <c:pt idx="12">
                    <c:v>4.7437929531830361E-2</c:v>
                  </c:pt>
                  <c:pt idx="13">
                    <c:v>5.473180902535587E-2</c:v>
                  </c:pt>
                  <c:pt idx="14">
                    <c:v>4.3658581145268612E-2</c:v>
                  </c:pt>
                  <c:pt idx="15">
                    <c:v>6.7120253743304575E-2</c:v>
                  </c:pt>
                  <c:pt idx="16">
                    <c:v>8.2440862749638771E-2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'ber2'!$A$4:$A$20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175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'ber2'!$G$4:$G$20</c:f>
              <c:numCache>
                <c:formatCode>General</c:formatCode>
                <c:ptCount val="17"/>
                <c:pt idx="0">
                  <c:v>0.10407479644771016</c:v>
                </c:pt>
                <c:pt idx="1">
                  <c:v>0.13184230638413666</c:v>
                </c:pt>
                <c:pt idx="2">
                  <c:v>0.15854306995673043</c:v>
                </c:pt>
                <c:pt idx="3">
                  <c:v>0.15590499101404348</c:v>
                </c:pt>
                <c:pt idx="4">
                  <c:v>0.24020831018935812</c:v>
                </c:pt>
                <c:pt idx="5">
                  <c:v>0.21502617256137224</c:v>
                </c:pt>
                <c:pt idx="6">
                  <c:v>0.28854889537171735</c:v>
                </c:pt>
                <c:pt idx="7">
                  <c:v>0.29802705657467848</c:v>
                </c:pt>
                <c:pt idx="8">
                  <c:v>0.30394825372516243</c:v>
                </c:pt>
                <c:pt idx="9">
                  <c:v>0.35148585352999623</c:v>
                </c:pt>
                <c:pt idx="10">
                  <c:v>0.40127199850493128</c:v>
                </c:pt>
                <c:pt idx="11">
                  <c:v>0.34409230460765344</c:v>
                </c:pt>
                <c:pt idx="12">
                  <c:v>0.42478100666095309</c:v>
                </c:pt>
                <c:pt idx="13">
                  <c:v>0.51576126016476809</c:v>
                </c:pt>
                <c:pt idx="14">
                  <c:v>0.51379624557859482</c:v>
                </c:pt>
                <c:pt idx="15">
                  <c:v>0.40454015183202152</c:v>
                </c:pt>
                <c:pt idx="16">
                  <c:v>0.399727329174137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F1F1-4B6E-8B17-07A29B48FC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6854448"/>
        <c:axId val="246854840"/>
        <c:extLst/>
      </c:scatterChart>
      <c:valAx>
        <c:axId val="246854448"/>
        <c:scaling>
          <c:orientation val="minMax"/>
          <c:max val="23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840"/>
        <c:crosses val="autoZero"/>
        <c:crossBetween val="midCat"/>
        <c:majorUnit val="28"/>
        <c:minorUnit val="14"/>
      </c:valAx>
      <c:valAx>
        <c:axId val="246854840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effectLst>
                  <a:outerShdw blurRad="50800" dist="50800" dir="5400000" sx="10000" sy="10000" algn="ctr" rotWithShape="0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448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r>
              <a:rPr lang="en-GB" sz="2000" b="0" i="0" baseline="0">
                <a:solidFill>
                  <a:sysClr val="windowText" lastClr="000000"/>
                </a:solidFill>
                <a:latin typeface="Arial" panose="020B0604020202020204" pitchFamily="34" charset="0"/>
              </a:rPr>
              <a:t>FLE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ysClr val="windowText" lastClr="000000"/>
              </a:solidFill>
              <a:latin typeface="Arial" panose="020B0604020202020204" pitchFamily="34" charset="0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'fle2'!$B$3</c:f>
              <c:strCache>
                <c:ptCount val="1"/>
                <c:pt idx="0">
                  <c:v>-2.5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DotDot"/>
              <a:round/>
            </a:ln>
            <a:effectLst/>
          </c:spPr>
          <c:marker>
            <c:symbol val="square"/>
            <c:size val="8"/>
            <c:spPr>
              <a:solidFill>
                <a:schemeClr val="tx1">
                  <a:alpha val="92000"/>
                </a:schemeClr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'fle2'!$R$4:$R$20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4.4587795218605526E-3</c:v>
                  </c:pt>
                  <c:pt idx="2">
                    <c:v>7.3048282290769035E-3</c:v>
                  </c:pt>
                  <c:pt idx="3">
                    <c:v>6.9941780726411624E-3</c:v>
                  </c:pt>
                  <c:pt idx="4">
                    <c:v>5.9205577199397423E-3</c:v>
                  </c:pt>
                  <c:pt idx="5">
                    <c:v>5.5867530030671748E-3</c:v>
                  </c:pt>
                  <c:pt idx="6">
                    <c:v>1.6335936733981374E-2</c:v>
                  </c:pt>
                  <c:pt idx="7">
                    <c:v>1.176405498963071E-2</c:v>
                  </c:pt>
                  <c:pt idx="8">
                    <c:v>2.6576813323890773E-2</c:v>
                  </c:pt>
                  <c:pt idx="9">
                    <c:v>3.7275578821812184E-2</c:v>
                  </c:pt>
                  <c:pt idx="10">
                    <c:v>1.0771083512552428E-2</c:v>
                  </c:pt>
                  <c:pt idx="11">
                    <c:v>4.9287099145827063E-3</c:v>
                  </c:pt>
                  <c:pt idx="12">
                    <c:v>2.4333406983928094E-2</c:v>
                  </c:pt>
                  <c:pt idx="13">
                    <c:v>8.8829813567064854E-3</c:v>
                  </c:pt>
                  <c:pt idx="14">
                    <c:v>5.4855297827893591E-2</c:v>
                  </c:pt>
                  <c:pt idx="15">
                    <c:v>3.608640742581945E-2</c:v>
                  </c:pt>
                  <c:pt idx="16">
                    <c:v>5.8237186202762165E-2</c:v>
                  </c:pt>
                </c:numCache>
              </c:numRef>
            </c:plus>
            <c:minus>
              <c:numRef>
                <c:f>'fle2'!$R$4:$R$20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4.4587795218605526E-3</c:v>
                  </c:pt>
                  <c:pt idx="2">
                    <c:v>7.3048282290769035E-3</c:v>
                  </c:pt>
                  <c:pt idx="3">
                    <c:v>6.9941780726411624E-3</c:v>
                  </c:pt>
                  <c:pt idx="4">
                    <c:v>5.9205577199397423E-3</c:v>
                  </c:pt>
                  <c:pt idx="5">
                    <c:v>5.5867530030671748E-3</c:v>
                  </c:pt>
                  <c:pt idx="6">
                    <c:v>1.6335936733981374E-2</c:v>
                  </c:pt>
                  <c:pt idx="7">
                    <c:v>1.176405498963071E-2</c:v>
                  </c:pt>
                  <c:pt idx="8">
                    <c:v>2.6576813323890773E-2</c:v>
                  </c:pt>
                  <c:pt idx="9">
                    <c:v>3.7275578821812184E-2</c:v>
                  </c:pt>
                  <c:pt idx="10">
                    <c:v>1.0771083512552428E-2</c:v>
                  </c:pt>
                  <c:pt idx="11">
                    <c:v>4.9287099145827063E-3</c:v>
                  </c:pt>
                  <c:pt idx="12">
                    <c:v>2.4333406983928094E-2</c:v>
                  </c:pt>
                  <c:pt idx="13">
                    <c:v>8.8829813567064854E-3</c:v>
                  </c:pt>
                  <c:pt idx="14">
                    <c:v>5.4855297827893591E-2</c:v>
                  </c:pt>
                  <c:pt idx="15">
                    <c:v>3.608640742581945E-2</c:v>
                  </c:pt>
                  <c:pt idx="16">
                    <c:v>5.8237186202762165E-2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'fle2'!$A$4:$A$20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'fle2'!$B$4:$B$20</c:f>
              <c:numCache>
                <c:formatCode>General</c:formatCode>
                <c:ptCount val="17"/>
                <c:pt idx="0">
                  <c:v>0.16639908296261524</c:v>
                </c:pt>
                <c:pt idx="1">
                  <c:v>0.11711045028729139</c:v>
                </c:pt>
                <c:pt idx="2">
                  <c:v>0.12600998594412899</c:v>
                </c:pt>
                <c:pt idx="3">
                  <c:v>0.11754677482987549</c:v>
                </c:pt>
                <c:pt idx="4">
                  <c:v>0.11802120463385495</c:v>
                </c:pt>
                <c:pt idx="5">
                  <c:v>0.14124359478409163</c:v>
                </c:pt>
                <c:pt idx="6">
                  <c:v>0.14563584949048888</c:v>
                </c:pt>
                <c:pt idx="7">
                  <c:v>0.13075507618326365</c:v>
                </c:pt>
                <c:pt idx="8">
                  <c:v>0.16820522645428715</c:v>
                </c:pt>
                <c:pt idx="9">
                  <c:v>0.17355301126851402</c:v>
                </c:pt>
                <c:pt idx="10">
                  <c:v>0.13426369653404491</c:v>
                </c:pt>
                <c:pt idx="11">
                  <c:v>0.13773637294323307</c:v>
                </c:pt>
                <c:pt idx="12">
                  <c:v>0.17870441542193352</c:v>
                </c:pt>
                <c:pt idx="13">
                  <c:v>0.14116818240230217</c:v>
                </c:pt>
                <c:pt idx="14">
                  <c:v>0.20885443812760718</c:v>
                </c:pt>
                <c:pt idx="15">
                  <c:v>0.18900407720960244</c:v>
                </c:pt>
                <c:pt idx="16">
                  <c:v>0.211904732743362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BB6-40AD-927F-1A23C88E8431}"/>
            </c:ext>
          </c:extLst>
        </c:ser>
        <c:ser>
          <c:idx val="1"/>
          <c:order val="1"/>
          <c:tx>
            <c:strRef>
              <c:f>'fle2'!$C$3</c:f>
              <c:strCache>
                <c:ptCount val="1"/>
                <c:pt idx="0">
                  <c:v>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dashDot"/>
              <a:round/>
            </a:ln>
            <a:effectLst/>
          </c:spPr>
          <c:marker>
            <c:symbol val="circle"/>
            <c:size val="8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'fle2'!$S$4:$S$20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7.9148859604363728E-3</c:v>
                  </c:pt>
                  <c:pt idx="2">
                    <c:v>8.1677364283675048E-3</c:v>
                  </c:pt>
                  <c:pt idx="3">
                    <c:v>1.1999049265362339E-2</c:v>
                  </c:pt>
                  <c:pt idx="4">
                    <c:v>2.0388939864636225E-2</c:v>
                  </c:pt>
                  <c:pt idx="5">
                    <c:v>1.9300675005916354E-2</c:v>
                  </c:pt>
                  <c:pt idx="6">
                    <c:v>3.2140934444680462E-2</c:v>
                  </c:pt>
                  <c:pt idx="7">
                    <c:v>3.974692613527251E-2</c:v>
                  </c:pt>
                  <c:pt idx="8">
                    <c:v>5.1250329773675538E-2</c:v>
                  </c:pt>
                  <c:pt idx="9">
                    <c:v>4.975632749224531E-2</c:v>
                  </c:pt>
                  <c:pt idx="10">
                    <c:v>8.2801570851944492E-2</c:v>
                  </c:pt>
                  <c:pt idx="11">
                    <c:v>8.8843516704436271E-2</c:v>
                  </c:pt>
                  <c:pt idx="12">
                    <c:v>8.4899242893081248E-2</c:v>
                  </c:pt>
                  <c:pt idx="13">
                    <c:v>8.0000000000000029E-2</c:v>
                  </c:pt>
                  <c:pt idx="14">
                    <c:v>8.3870967741935601E-2</c:v>
                  </c:pt>
                  <c:pt idx="15">
                    <c:v>0.10678609729162172</c:v>
                  </c:pt>
                  <c:pt idx="16">
                    <c:v>0</c:v>
                  </c:pt>
                </c:numCache>
              </c:numRef>
            </c:plus>
            <c:minus>
              <c:numRef>
                <c:f>'fle2'!$S$4:$S$20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7.9148859604363728E-3</c:v>
                  </c:pt>
                  <c:pt idx="2">
                    <c:v>8.1677364283675048E-3</c:v>
                  </c:pt>
                  <c:pt idx="3">
                    <c:v>1.1999049265362339E-2</c:v>
                  </c:pt>
                  <c:pt idx="4">
                    <c:v>2.0388939864636225E-2</c:v>
                  </c:pt>
                  <c:pt idx="5">
                    <c:v>1.9300675005916354E-2</c:v>
                  </c:pt>
                  <c:pt idx="6">
                    <c:v>3.2140934444680462E-2</c:v>
                  </c:pt>
                  <c:pt idx="7">
                    <c:v>3.974692613527251E-2</c:v>
                  </c:pt>
                  <c:pt idx="8">
                    <c:v>5.1250329773675538E-2</c:v>
                  </c:pt>
                  <c:pt idx="9">
                    <c:v>4.975632749224531E-2</c:v>
                  </c:pt>
                  <c:pt idx="10">
                    <c:v>8.2801570851944492E-2</c:v>
                  </c:pt>
                  <c:pt idx="11">
                    <c:v>8.8843516704436271E-2</c:v>
                  </c:pt>
                  <c:pt idx="12">
                    <c:v>8.4899242893081248E-2</c:v>
                  </c:pt>
                  <c:pt idx="13">
                    <c:v>8.0000000000000029E-2</c:v>
                  </c:pt>
                  <c:pt idx="14">
                    <c:v>8.3870967741935601E-2</c:v>
                  </c:pt>
                  <c:pt idx="15">
                    <c:v>0.10678609729162172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'fle2'!$A$4:$A$20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'fle2'!$C$4:$C$20</c:f>
              <c:numCache>
                <c:formatCode>General</c:formatCode>
                <c:ptCount val="17"/>
                <c:pt idx="0">
                  <c:v>0.16639908296261524</c:v>
                </c:pt>
                <c:pt idx="1">
                  <c:v>0.10704889158605828</c:v>
                </c:pt>
                <c:pt idx="2">
                  <c:v>0.13343508251337047</c:v>
                </c:pt>
                <c:pt idx="3">
                  <c:v>0.14304024119768405</c:v>
                </c:pt>
                <c:pt idx="4">
                  <c:v>0.2033133057045684</c:v>
                </c:pt>
                <c:pt idx="5">
                  <c:v>0.16772099046032926</c:v>
                </c:pt>
                <c:pt idx="6">
                  <c:v>0.26831732131693575</c:v>
                </c:pt>
                <c:pt idx="7">
                  <c:v>0.37379494081954406</c:v>
                </c:pt>
                <c:pt idx="8">
                  <c:v>0.56522131713664092</c:v>
                </c:pt>
                <c:pt idx="9">
                  <c:v>0.601903811413118</c:v>
                </c:pt>
                <c:pt idx="10">
                  <c:v>0.80789986358724852</c:v>
                </c:pt>
                <c:pt idx="11">
                  <c:v>0.80214213308135296</c:v>
                </c:pt>
                <c:pt idx="12">
                  <c:v>0.90892268833736001</c:v>
                </c:pt>
                <c:pt idx="13">
                  <c:v>0.91999999999999993</c:v>
                </c:pt>
                <c:pt idx="14">
                  <c:v>0.91612903225806441</c:v>
                </c:pt>
                <c:pt idx="15">
                  <c:v>0.84058330747750554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BB6-40AD-927F-1A23C88E8431}"/>
            </c:ext>
          </c:extLst>
        </c:ser>
        <c:ser>
          <c:idx val="2"/>
          <c:order val="2"/>
          <c:tx>
            <c:strRef>
              <c:f>'fle2'!$D$3</c:f>
              <c:strCache>
                <c:ptCount val="1"/>
                <c:pt idx="0">
                  <c:v>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ot"/>
              <a:round/>
            </a:ln>
            <a:effectLst/>
          </c:spPr>
          <c:marker>
            <c:symbol val="circle"/>
            <c:size val="8"/>
            <c:spPr>
              <a:noFill/>
              <a:ln w="1270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'fle2'!$T$4:$T$20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1.1732205154585406E-2</c:v>
                  </c:pt>
                  <c:pt idx="2">
                    <c:v>1.0216077537241262E-2</c:v>
                  </c:pt>
                  <c:pt idx="3">
                    <c:v>9.9524426907595075E-3</c:v>
                  </c:pt>
                  <c:pt idx="4">
                    <c:v>2.4597092412076214E-2</c:v>
                  </c:pt>
                  <c:pt idx="5">
                    <c:v>2.6963453307897723E-2</c:v>
                  </c:pt>
                  <c:pt idx="6">
                    <c:v>2.2001349472570687E-2</c:v>
                  </c:pt>
                  <c:pt idx="7">
                    <c:v>6.0032211347563119E-2</c:v>
                  </c:pt>
                  <c:pt idx="8">
                    <c:v>4.635215762027288E-2</c:v>
                  </c:pt>
                  <c:pt idx="9">
                    <c:v>4.3461085934891237E-2</c:v>
                  </c:pt>
                  <c:pt idx="10">
                    <c:v>1.7647839829107347E-2</c:v>
                  </c:pt>
                  <c:pt idx="11">
                    <c:v>5.2990363992472297E-2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7.6666666666666522E-2</c:v>
                  </c:pt>
                  <c:pt idx="15">
                    <c:v>0</c:v>
                  </c:pt>
                  <c:pt idx="16">
                    <c:v>8.5465116279069997E-2</c:v>
                  </c:pt>
                </c:numCache>
              </c:numRef>
            </c:plus>
            <c:minus>
              <c:numRef>
                <c:f>'fle2'!$T$4:$T$20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1.1732205154585406E-2</c:v>
                  </c:pt>
                  <c:pt idx="2">
                    <c:v>1.0216077537241262E-2</c:v>
                  </c:pt>
                  <c:pt idx="3">
                    <c:v>9.9524426907595075E-3</c:v>
                  </c:pt>
                  <c:pt idx="4">
                    <c:v>2.4597092412076214E-2</c:v>
                  </c:pt>
                  <c:pt idx="5">
                    <c:v>2.6963453307897723E-2</c:v>
                  </c:pt>
                  <c:pt idx="6">
                    <c:v>2.2001349472570687E-2</c:v>
                  </c:pt>
                  <c:pt idx="7">
                    <c:v>6.0032211347563119E-2</c:v>
                  </c:pt>
                  <c:pt idx="8">
                    <c:v>4.635215762027288E-2</c:v>
                  </c:pt>
                  <c:pt idx="9">
                    <c:v>4.3461085934891237E-2</c:v>
                  </c:pt>
                  <c:pt idx="10">
                    <c:v>1.7647839829107347E-2</c:v>
                  </c:pt>
                  <c:pt idx="11">
                    <c:v>5.2990363992472297E-2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7.6666666666666522E-2</c:v>
                  </c:pt>
                  <c:pt idx="15">
                    <c:v>0</c:v>
                  </c:pt>
                  <c:pt idx="16">
                    <c:v>8.5465116279069997E-2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'fle2'!$A$4:$A$20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'fle2'!$D$4:$D$20</c:f>
              <c:numCache>
                <c:formatCode>General</c:formatCode>
                <c:ptCount val="17"/>
                <c:pt idx="0">
                  <c:v>0.16639908296261524</c:v>
                </c:pt>
                <c:pt idx="1">
                  <c:v>0.13316208444152272</c:v>
                </c:pt>
                <c:pt idx="2">
                  <c:v>0.13921822669497302</c:v>
                </c:pt>
                <c:pt idx="3">
                  <c:v>0.19391637262305536</c:v>
                </c:pt>
                <c:pt idx="4">
                  <c:v>0.26152799543612859</c:v>
                </c:pt>
                <c:pt idx="5">
                  <c:v>0.33106367013772803</c:v>
                </c:pt>
                <c:pt idx="6">
                  <c:v>0.45829633252985025</c:v>
                </c:pt>
                <c:pt idx="7">
                  <c:v>0.59648330924273796</c:v>
                </c:pt>
                <c:pt idx="8">
                  <c:v>0.68512086706018049</c:v>
                </c:pt>
                <c:pt idx="9">
                  <c:v>0.78032282195671177</c:v>
                </c:pt>
                <c:pt idx="10">
                  <c:v>0.96889518383035933</c:v>
                </c:pt>
                <c:pt idx="11">
                  <c:v>0.92390417940876657</c:v>
                </c:pt>
                <c:pt idx="12">
                  <c:v>1</c:v>
                </c:pt>
                <c:pt idx="13">
                  <c:v>1</c:v>
                </c:pt>
                <c:pt idx="14">
                  <c:v>0.92333333333333345</c:v>
                </c:pt>
                <c:pt idx="15">
                  <c:v>1</c:v>
                </c:pt>
                <c:pt idx="16">
                  <c:v>0.91453488372093017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BB6-40AD-927F-1A23C88E8431}"/>
            </c:ext>
          </c:extLst>
        </c:ser>
        <c:ser>
          <c:idx val="3"/>
          <c:order val="3"/>
          <c:tx>
            <c:strRef>
              <c:f>'fle2'!$E$3</c:f>
              <c:strCache>
                <c:ptCount val="1"/>
                <c:pt idx="0">
                  <c:v>5 °C</c:v>
                </c:pt>
              </c:strCache>
            </c:strRef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star"/>
            <c:size val="8"/>
            <c:spPr>
              <a:noFill/>
              <a:ln w="1905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'fle2'!$U$4:$U$20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5.2482722066394703E-3</c:v>
                  </c:pt>
                  <c:pt idx="2">
                    <c:v>1.0046200330827249E-2</c:v>
                  </c:pt>
                  <c:pt idx="3">
                    <c:v>2.34034357425114E-2</c:v>
                  </c:pt>
                  <c:pt idx="4">
                    <c:v>2.6400140121745602E-2</c:v>
                  </c:pt>
                  <c:pt idx="5">
                    <c:v>5.5255325684392391E-2</c:v>
                  </c:pt>
                  <c:pt idx="6">
                    <c:v>5.407360698498858E-2</c:v>
                  </c:pt>
                  <c:pt idx="7">
                    <c:v>5.9966073540476034E-2</c:v>
                  </c:pt>
                  <c:pt idx="8">
                    <c:v>5.8112364565712171E-2</c:v>
                  </c:pt>
                  <c:pt idx="9">
                    <c:v>5.7248709257068993E-2</c:v>
                  </c:pt>
                  <c:pt idx="10">
                    <c:v>2.0105077674265767E-2</c:v>
                  </c:pt>
                  <c:pt idx="11">
                    <c:v>3.1451612903225602E-2</c:v>
                  </c:pt>
                  <c:pt idx="12">
                    <c:v>0</c:v>
                  </c:pt>
                  <c:pt idx="13">
                    <c:v>7.9310344827586046E-2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'fle2'!$U$4:$U$20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5.2482722066394703E-3</c:v>
                  </c:pt>
                  <c:pt idx="2">
                    <c:v>1.0046200330827249E-2</c:v>
                  </c:pt>
                  <c:pt idx="3">
                    <c:v>2.34034357425114E-2</c:v>
                  </c:pt>
                  <c:pt idx="4">
                    <c:v>2.6400140121745602E-2</c:v>
                  </c:pt>
                  <c:pt idx="5">
                    <c:v>5.5255325684392391E-2</c:v>
                  </c:pt>
                  <c:pt idx="6">
                    <c:v>5.407360698498858E-2</c:v>
                  </c:pt>
                  <c:pt idx="7">
                    <c:v>5.9966073540476034E-2</c:v>
                  </c:pt>
                  <c:pt idx="8">
                    <c:v>5.8112364565712171E-2</c:v>
                  </c:pt>
                  <c:pt idx="9">
                    <c:v>5.7248709257068993E-2</c:v>
                  </c:pt>
                  <c:pt idx="10">
                    <c:v>2.0105077674265767E-2</c:v>
                  </c:pt>
                  <c:pt idx="11">
                    <c:v>3.1451612903225602E-2</c:v>
                  </c:pt>
                  <c:pt idx="12">
                    <c:v>0</c:v>
                  </c:pt>
                  <c:pt idx="13">
                    <c:v>7.9310344827586046E-2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'fle2'!$A$4:$A$20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'fle2'!$E$4:$E$20</c:f>
              <c:numCache>
                <c:formatCode>General</c:formatCode>
                <c:ptCount val="17"/>
                <c:pt idx="0">
                  <c:v>0.16639908296261524</c:v>
                </c:pt>
                <c:pt idx="1">
                  <c:v>0.13143867760686309</c:v>
                </c:pt>
                <c:pt idx="2">
                  <c:v>0.1706726131233777</c:v>
                </c:pt>
                <c:pt idx="3">
                  <c:v>0.23335833971588182</c:v>
                </c:pt>
                <c:pt idx="4">
                  <c:v>0.29636289878043831</c:v>
                </c:pt>
                <c:pt idx="5">
                  <c:v>0.4408859270920214</c:v>
                </c:pt>
                <c:pt idx="6">
                  <c:v>0.47319939746515105</c:v>
                </c:pt>
                <c:pt idx="7">
                  <c:v>0.7553761476006392</c:v>
                </c:pt>
                <c:pt idx="8">
                  <c:v>0.76375412723670499</c:v>
                </c:pt>
                <c:pt idx="9">
                  <c:v>0.81107478727231219</c:v>
                </c:pt>
                <c:pt idx="10">
                  <c:v>0.95761202371790366</c:v>
                </c:pt>
                <c:pt idx="11">
                  <c:v>0.96854838709677415</c:v>
                </c:pt>
                <c:pt idx="12">
                  <c:v>1</c:v>
                </c:pt>
                <c:pt idx="13">
                  <c:v>0.92068965517241386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1BB6-40AD-927F-1A23C88E8431}"/>
            </c:ext>
          </c:extLst>
        </c:ser>
        <c:ser>
          <c:idx val="4"/>
          <c:order val="4"/>
          <c:tx>
            <c:strRef>
              <c:f>'fle2'!$F$3</c:f>
              <c:strCache>
                <c:ptCount val="1"/>
                <c:pt idx="0">
                  <c:v>7.5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"/>
              <a:round/>
            </a:ln>
            <a:effectLst/>
          </c:spPr>
          <c:marker>
            <c:symbol val="triangle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'fle2'!$V$4:$V$20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1.0418244788615522E-2</c:v>
                  </c:pt>
                  <c:pt idx="2">
                    <c:v>1.0182104523293829E-2</c:v>
                  </c:pt>
                  <c:pt idx="3">
                    <c:v>1.3235424154270052E-2</c:v>
                  </c:pt>
                  <c:pt idx="4">
                    <c:v>1.7063659135036473E-2</c:v>
                  </c:pt>
                  <c:pt idx="5">
                    <c:v>2.2882702995903951E-2</c:v>
                  </c:pt>
                  <c:pt idx="6">
                    <c:v>2.7389964280440653E-2</c:v>
                  </c:pt>
                  <c:pt idx="7">
                    <c:v>3.4855496327712364E-2</c:v>
                  </c:pt>
                  <c:pt idx="8">
                    <c:v>4.6069875777078682E-2</c:v>
                  </c:pt>
                  <c:pt idx="9">
                    <c:v>4.5022625507413018E-2</c:v>
                  </c:pt>
                  <c:pt idx="10">
                    <c:v>6.1089676394228479E-2</c:v>
                  </c:pt>
                  <c:pt idx="11">
                    <c:v>0.14382620931336734</c:v>
                  </c:pt>
                  <c:pt idx="12">
                    <c:v>5.0990437572982383E-2</c:v>
                  </c:pt>
                  <c:pt idx="13">
                    <c:v>6.1911588580542E-2</c:v>
                  </c:pt>
                  <c:pt idx="14">
                    <c:v>7.1015407174184156E-2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'fle2'!$V$4:$V$20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1.0418244788615522E-2</c:v>
                  </c:pt>
                  <c:pt idx="2">
                    <c:v>1.0182104523293829E-2</c:v>
                  </c:pt>
                  <c:pt idx="3">
                    <c:v>1.3235424154270052E-2</c:v>
                  </c:pt>
                  <c:pt idx="4">
                    <c:v>1.7063659135036473E-2</c:v>
                  </c:pt>
                  <c:pt idx="5">
                    <c:v>2.2882702995903951E-2</c:v>
                  </c:pt>
                  <c:pt idx="6">
                    <c:v>2.7389964280440653E-2</c:v>
                  </c:pt>
                  <c:pt idx="7">
                    <c:v>3.4855496327712364E-2</c:v>
                  </c:pt>
                  <c:pt idx="8">
                    <c:v>4.6069875777078682E-2</c:v>
                  </c:pt>
                  <c:pt idx="9">
                    <c:v>4.5022625507413018E-2</c:v>
                  </c:pt>
                  <c:pt idx="10">
                    <c:v>6.1089676394228479E-2</c:v>
                  </c:pt>
                  <c:pt idx="11">
                    <c:v>0.14382620931336734</c:v>
                  </c:pt>
                  <c:pt idx="12">
                    <c:v>5.0990437572982383E-2</c:v>
                  </c:pt>
                  <c:pt idx="13">
                    <c:v>6.1911588580542E-2</c:v>
                  </c:pt>
                  <c:pt idx="14">
                    <c:v>7.1015407174184156E-2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'fle2'!$A$4:$A$20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'fle2'!$F$4:$F$20</c:f>
              <c:numCache>
                <c:formatCode>General</c:formatCode>
                <c:ptCount val="17"/>
                <c:pt idx="0">
                  <c:v>0.16639908296261524</c:v>
                </c:pt>
                <c:pt idx="1">
                  <c:v>0.14963905497138311</c:v>
                </c:pt>
                <c:pt idx="2">
                  <c:v>0.17370819284662731</c:v>
                </c:pt>
                <c:pt idx="3">
                  <c:v>0.19990203453397346</c:v>
                </c:pt>
                <c:pt idx="4">
                  <c:v>0.22835979522414401</c:v>
                </c:pt>
                <c:pt idx="5">
                  <c:v>0.33300854180964073</c:v>
                </c:pt>
                <c:pt idx="6">
                  <c:v>0.3351703761031854</c:v>
                </c:pt>
                <c:pt idx="7">
                  <c:v>0.32941279219523312</c:v>
                </c:pt>
                <c:pt idx="8">
                  <c:v>0.45380113598335292</c:v>
                </c:pt>
                <c:pt idx="9">
                  <c:v>0.62177935887386659</c:v>
                </c:pt>
                <c:pt idx="10">
                  <c:v>0.63322260388909013</c:v>
                </c:pt>
                <c:pt idx="11">
                  <c:v>0.80971865209395943</c:v>
                </c:pt>
                <c:pt idx="12">
                  <c:v>0.85542845294696979</c:v>
                </c:pt>
                <c:pt idx="13">
                  <c:v>0.80967670952376181</c:v>
                </c:pt>
                <c:pt idx="14">
                  <c:v>0.87501909854851034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1BB6-40AD-927F-1A23C88E8431}"/>
            </c:ext>
          </c:extLst>
        </c:ser>
        <c:ser>
          <c:idx val="5"/>
          <c:order val="5"/>
          <c:tx>
            <c:strRef>
              <c:f>'fle2'!$G$3</c:f>
              <c:strCache>
                <c:ptCount val="1"/>
                <c:pt idx="0">
                  <c:v>10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diamond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'fle2'!$W$4:$W$20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6.0003474017374676E-3</c:v>
                  </c:pt>
                  <c:pt idx="2">
                    <c:v>1.1449436442470189E-2</c:v>
                  </c:pt>
                  <c:pt idx="3">
                    <c:v>9.4174066225929907E-3</c:v>
                  </c:pt>
                  <c:pt idx="4">
                    <c:v>1.0762357778466267E-2</c:v>
                  </c:pt>
                  <c:pt idx="5">
                    <c:v>1.8667344638976277E-2</c:v>
                  </c:pt>
                  <c:pt idx="6">
                    <c:v>1.5075541293315188E-2</c:v>
                  </c:pt>
                  <c:pt idx="7">
                    <c:v>2.8786194951274584E-2</c:v>
                  </c:pt>
                  <c:pt idx="8">
                    <c:v>2.1198258580918072E-2</c:v>
                  </c:pt>
                  <c:pt idx="9">
                    <c:v>3.5728047579813023E-2</c:v>
                  </c:pt>
                  <c:pt idx="10">
                    <c:v>4.1561794540448005E-2</c:v>
                  </c:pt>
                  <c:pt idx="11">
                    <c:v>6.8827327608295227E-2</c:v>
                  </c:pt>
                  <c:pt idx="12">
                    <c:v>6.8596639248851163E-2</c:v>
                  </c:pt>
                  <c:pt idx="13">
                    <c:v>4.4550287719493716E-2</c:v>
                  </c:pt>
                  <c:pt idx="14">
                    <c:v>4.4099507057839576E-2</c:v>
                  </c:pt>
                  <c:pt idx="15">
                    <c:v>5.259408674074717E-2</c:v>
                  </c:pt>
                  <c:pt idx="16">
                    <c:v>6.6333902302358541E-2</c:v>
                  </c:pt>
                </c:numCache>
              </c:numRef>
            </c:plus>
            <c:minus>
              <c:numRef>
                <c:f>'fle2'!$W$4:$W$20</c:f>
                <c:numCache>
                  <c:formatCode>General</c:formatCode>
                  <c:ptCount val="17"/>
                  <c:pt idx="0">
                    <c:v>1.333412559986095E-2</c:v>
                  </c:pt>
                  <c:pt idx="1">
                    <c:v>6.0003474017374676E-3</c:v>
                  </c:pt>
                  <c:pt idx="2">
                    <c:v>1.1449436442470189E-2</c:v>
                  </c:pt>
                  <c:pt idx="3">
                    <c:v>9.4174066225929907E-3</c:v>
                  </c:pt>
                  <c:pt idx="4">
                    <c:v>1.0762357778466267E-2</c:v>
                  </c:pt>
                  <c:pt idx="5">
                    <c:v>1.8667344638976277E-2</c:v>
                  </c:pt>
                  <c:pt idx="6">
                    <c:v>1.5075541293315188E-2</c:v>
                  </c:pt>
                  <c:pt idx="7">
                    <c:v>2.8786194951274584E-2</c:v>
                  </c:pt>
                  <c:pt idx="8">
                    <c:v>2.1198258580918072E-2</c:v>
                  </c:pt>
                  <c:pt idx="9">
                    <c:v>3.5728047579813023E-2</c:v>
                  </c:pt>
                  <c:pt idx="10">
                    <c:v>4.1561794540448005E-2</c:v>
                  </c:pt>
                  <c:pt idx="11">
                    <c:v>6.8827327608295227E-2</c:v>
                  </c:pt>
                  <c:pt idx="12">
                    <c:v>6.8596639248851163E-2</c:v>
                  </c:pt>
                  <c:pt idx="13">
                    <c:v>4.4550287719493716E-2</c:v>
                  </c:pt>
                  <c:pt idx="14">
                    <c:v>4.4099507057839576E-2</c:v>
                  </c:pt>
                  <c:pt idx="15">
                    <c:v>5.259408674074717E-2</c:v>
                  </c:pt>
                  <c:pt idx="16">
                    <c:v>6.6333902302358541E-2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'fle2'!$A$4:$A$20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'fle2'!$G$4:$G$20</c:f>
              <c:numCache>
                <c:formatCode>General</c:formatCode>
                <c:ptCount val="17"/>
                <c:pt idx="0">
                  <c:v>0.16639908296261524</c:v>
                </c:pt>
                <c:pt idx="1">
                  <c:v>0.135410712510494</c:v>
                </c:pt>
                <c:pt idx="2">
                  <c:v>0.13780292526560411</c:v>
                </c:pt>
                <c:pt idx="3">
                  <c:v>0.15719562439451135</c:v>
                </c:pt>
                <c:pt idx="4">
                  <c:v>0.19700486387594696</c:v>
                </c:pt>
                <c:pt idx="5">
                  <c:v>0.23951611321714475</c:v>
                </c:pt>
                <c:pt idx="6">
                  <c:v>0.21762064953568289</c:v>
                </c:pt>
                <c:pt idx="7">
                  <c:v>0.28071872846854962</c:v>
                </c:pt>
                <c:pt idx="8">
                  <c:v>0.28092417213612147</c:v>
                </c:pt>
                <c:pt idx="9">
                  <c:v>0.320512223347931</c:v>
                </c:pt>
                <c:pt idx="10">
                  <c:v>0.33759063564473141</c:v>
                </c:pt>
                <c:pt idx="11">
                  <c:v>0.43051860853622392</c:v>
                </c:pt>
                <c:pt idx="12">
                  <c:v>0.39355013124863181</c:v>
                </c:pt>
                <c:pt idx="13">
                  <c:v>0.42982028704864017</c:v>
                </c:pt>
                <c:pt idx="14">
                  <c:v>0.56516928210159767</c:v>
                </c:pt>
                <c:pt idx="15">
                  <c:v>0.55463857002589023</c:v>
                </c:pt>
                <c:pt idx="16">
                  <c:v>0.53862046306601763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1BB6-40AD-927F-1A23C88E84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6854448"/>
        <c:axId val="246854840"/>
        <c:extLst/>
      </c:scatterChart>
      <c:valAx>
        <c:axId val="246854448"/>
        <c:scaling>
          <c:orientation val="minMax"/>
          <c:max val="23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840"/>
        <c:crosses val="autoZero"/>
        <c:crossBetween val="midCat"/>
        <c:majorUnit val="28"/>
        <c:minorUnit val="14"/>
      </c:valAx>
      <c:valAx>
        <c:axId val="246854840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effectLst>
                  <a:outerShdw blurRad="50800" dist="50800" dir="5400000" sx="10000" sy="10000" algn="ctr" rotWithShape="0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448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r>
              <a:rPr lang="en-GB" sz="2000" b="0" i="0" baseline="0">
                <a:solidFill>
                  <a:sysClr val="windowText" lastClr="000000"/>
                </a:solidFill>
                <a:latin typeface="Arial" panose="020B0604020202020204" pitchFamily="34" charset="0"/>
              </a:rPr>
              <a:t>SCO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ysClr val="windowText" lastClr="000000"/>
              </a:solidFill>
              <a:latin typeface="Arial" panose="020B0604020202020204" pitchFamily="34" charset="0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'sco1'!$B$3</c:f>
              <c:strCache>
                <c:ptCount val="1"/>
                <c:pt idx="0">
                  <c:v>-2.5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DotDot"/>
              <a:round/>
            </a:ln>
            <a:effectLst/>
          </c:spPr>
          <c:marker>
            <c:symbol val="square"/>
            <c:size val="8"/>
            <c:spPr>
              <a:solidFill>
                <a:schemeClr val="tx1">
                  <a:alpha val="92000"/>
                </a:schemeClr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'sco1'!$R$4:$R$20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5.8567955610975934E-3</c:v>
                  </c:pt>
                  <c:pt idx="2">
                    <c:v>4.5558553894995959E-3</c:v>
                  </c:pt>
                  <c:pt idx="3">
                    <c:v>1.3850310864803863E-2</c:v>
                  </c:pt>
                  <c:pt idx="4">
                    <c:v>1.7049573741688449E-2</c:v>
                  </c:pt>
                  <c:pt idx="5">
                    <c:v>2.2439790327066087E-2</c:v>
                  </c:pt>
                  <c:pt idx="6">
                    <c:v>1.2492388714863942E-2</c:v>
                  </c:pt>
                  <c:pt idx="7">
                    <c:v>8.6045173972798313E-3</c:v>
                  </c:pt>
                  <c:pt idx="8">
                    <c:v>6.2210145644353201E-3</c:v>
                  </c:pt>
                  <c:pt idx="9">
                    <c:v>7.6128779007576591E-3</c:v>
                  </c:pt>
                  <c:pt idx="10">
                    <c:v>1.4041149859256068E-2</c:v>
                  </c:pt>
                  <c:pt idx="11">
                    <c:v>9.5472337641908135E-3</c:v>
                  </c:pt>
                  <c:pt idx="12">
                    <c:v>1.0021877663522935E-2</c:v>
                  </c:pt>
                  <c:pt idx="13">
                    <c:v>9.5878191599650785E-3</c:v>
                  </c:pt>
                  <c:pt idx="14">
                    <c:v>1.2562220412023936E-2</c:v>
                  </c:pt>
                  <c:pt idx="15">
                    <c:v>2.4953292878157712E-2</c:v>
                  </c:pt>
                  <c:pt idx="16">
                    <c:v>8.303531076613406E-3</c:v>
                  </c:pt>
                </c:numCache>
              </c:numRef>
            </c:plus>
            <c:minus>
              <c:numRef>
                <c:f>'sco1'!$R$4:$R$20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5.8567955610975934E-3</c:v>
                  </c:pt>
                  <c:pt idx="2">
                    <c:v>4.5558553894995959E-3</c:v>
                  </c:pt>
                  <c:pt idx="3">
                    <c:v>1.3850310864803863E-2</c:v>
                  </c:pt>
                  <c:pt idx="4">
                    <c:v>1.7049573741688449E-2</c:v>
                  </c:pt>
                  <c:pt idx="5">
                    <c:v>2.2439790327066087E-2</c:v>
                  </c:pt>
                  <c:pt idx="6">
                    <c:v>1.2492388714863942E-2</c:v>
                  </c:pt>
                  <c:pt idx="7">
                    <c:v>8.6045173972798313E-3</c:v>
                  </c:pt>
                  <c:pt idx="8">
                    <c:v>6.2210145644353201E-3</c:v>
                  </c:pt>
                  <c:pt idx="9">
                    <c:v>7.6128779007576591E-3</c:v>
                  </c:pt>
                  <c:pt idx="10">
                    <c:v>1.4041149859256068E-2</c:v>
                  </c:pt>
                  <c:pt idx="11">
                    <c:v>9.5472337641908135E-3</c:v>
                  </c:pt>
                  <c:pt idx="12">
                    <c:v>1.0021877663522935E-2</c:v>
                  </c:pt>
                  <c:pt idx="13">
                    <c:v>9.5878191599650785E-3</c:v>
                  </c:pt>
                  <c:pt idx="14">
                    <c:v>1.2562220412023936E-2</c:v>
                  </c:pt>
                  <c:pt idx="15">
                    <c:v>2.4953292878157712E-2</c:v>
                  </c:pt>
                  <c:pt idx="16">
                    <c:v>8.303531076613406E-3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'sco1'!$A$4:$A$20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'sco1'!$B$4:$B$20</c:f>
              <c:numCache>
                <c:formatCode>General</c:formatCode>
                <c:ptCount val="17"/>
                <c:pt idx="0">
                  <c:v>0.12591221678469697</c:v>
                </c:pt>
                <c:pt idx="1">
                  <c:v>0.11493670871144397</c:v>
                </c:pt>
                <c:pt idx="2">
                  <c:v>0.12291346434867971</c:v>
                </c:pt>
                <c:pt idx="3">
                  <c:v>0.14165273569942791</c:v>
                </c:pt>
                <c:pt idx="4">
                  <c:v>0.15923251472465322</c:v>
                </c:pt>
                <c:pt idx="5">
                  <c:v>0.16051142482358033</c:v>
                </c:pt>
                <c:pt idx="6">
                  <c:v>0.152215721925199</c:v>
                </c:pt>
                <c:pt idx="7">
                  <c:v>0.13454940001864621</c:v>
                </c:pt>
                <c:pt idx="8">
                  <c:v>0.15206761616642289</c:v>
                </c:pt>
                <c:pt idx="9">
                  <c:v>0.15767499556661155</c:v>
                </c:pt>
                <c:pt idx="10">
                  <c:v>0.17780636475158446</c:v>
                </c:pt>
                <c:pt idx="11">
                  <c:v>0.1354346536216578</c:v>
                </c:pt>
                <c:pt idx="12">
                  <c:v>0.14355315328524149</c:v>
                </c:pt>
                <c:pt idx="13">
                  <c:v>0.13442294962434659</c:v>
                </c:pt>
                <c:pt idx="14">
                  <c:v>0.12898457966817792</c:v>
                </c:pt>
                <c:pt idx="15">
                  <c:v>0.17994759675877417</c:v>
                </c:pt>
                <c:pt idx="16">
                  <c:v>0.13256676220370273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C4B-4C0F-8872-1A8A7C656C7F}"/>
            </c:ext>
          </c:extLst>
        </c:ser>
        <c:ser>
          <c:idx val="1"/>
          <c:order val="1"/>
          <c:tx>
            <c:strRef>
              <c:f>'sco1'!$C$3</c:f>
              <c:strCache>
                <c:ptCount val="1"/>
                <c:pt idx="0">
                  <c:v>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dashDot"/>
              <a:round/>
            </a:ln>
            <a:effectLst/>
          </c:spPr>
          <c:marker>
            <c:symbol val="circle"/>
            <c:size val="8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'sco1'!$S$4:$S$20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6.8073757818425309E-3</c:v>
                  </c:pt>
                  <c:pt idx="2">
                    <c:v>6.9998083175148813E-3</c:v>
                  </c:pt>
                  <c:pt idx="3">
                    <c:v>1.1401078618687183E-2</c:v>
                  </c:pt>
                  <c:pt idx="4">
                    <c:v>1.3377508108920053E-2</c:v>
                  </c:pt>
                  <c:pt idx="5">
                    <c:v>1.7495192968099253E-2</c:v>
                  </c:pt>
                  <c:pt idx="6">
                    <c:v>3.935668217876781E-2</c:v>
                  </c:pt>
                  <c:pt idx="7">
                    <c:v>9.1792169509584756E-2</c:v>
                  </c:pt>
                  <c:pt idx="8">
                    <c:v>5.7799323376117116E-2</c:v>
                  </c:pt>
                  <c:pt idx="9">
                    <c:v>0.10439542872992451</c:v>
                  </c:pt>
                  <c:pt idx="10">
                    <c:v>8.7796115105532521E-2</c:v>
                  </c:pt>
                  <c:pt idx="11">
                    <c:v>0.11970145828069782</c:v>
                  </c:pt>
                  <c:pt idx="12">
                    <c:v>0.12540843466948876</c:v>
                  </c:pt>
                  <c:pt idx="13">
                    <c:v>0.10874572642583905</c:v>
                  </c:pt>
                  <c:pt idx="14">
                    <c:v>0.13204530333314571</c:v>
                  </c:pt>
                  <c:pt idx="15">
                    <c:v>0.13593659189191323</c:v>
                  </c:pt>
                  <c:pt idx="16">
                    <c:v>0.13948936502478385</c:v>
                  </c:pt>
                </c:numCache>
              </c:numRef>
            </c:plus>
            <c:minus>
              <c:numRef>
                <c:f>'sco1'!$S$4:$S$20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6.8073757818425309E-3</c:v>
                  </c:pt>
                  <c:pt idx="2">
                    <c:v>6.9998083175148813E-3</c:v>
                  </c:pt>
                  <c:pt idx="3">
                    <c:v>1.1401078618687183E-2</c:v>
                  </c:pt>
                  <c:pt idx="4">
                    <c:v>1.3377508108920053E-2</c:v>
                  </c:pt>
                  <c:pt idx="5">
                    <c:v>1.7495192968099253E-2</c:v>
                  </c:pt>
                  <c:pt idx="6">
                    <c:v>3.935668217876781E-2</c:v>
                  </c:pt>
                  <c:pt idx="7">
                    <c:v>9.1792169509584756E-2</c:v>
                  </c:pt>
                  <c:pt idx="8">
                    <c:v>5.7799323376117116E-2</c:v>
                  </c:pt>
                  <c:pt idx="9">
                    <c:v>0.10439542872992451</c:v>
                  </c:pt>
                  <c:pt idx="10">
                    <c:v>8.7796115105532521E-2</c:v>
                  </c:pt>
                  <c:pt idx="11">
                    <c:v>0.11970145828069782</c:v>
                  </c:pt>
                  <c:pt idx="12">
                    <c:v>0.12540843466948876</c:v>
                  </c:pt>
                  <c:pt idx="13">
                    <c:v>0.10874572642583905</c:v>
                  </c:pt>
                  <c:pt idx="14">
                    <c:v>0.13204530333314571</c:v>
                  </c:pt>
                  <c:pt idx="15">
                    <c:v>0.13593659189191323</c:v>
                  </c:pt>
                  <c:pt idx="16">
                    <c:v>0.13948936502478385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'sco1'!$A$4:$A$20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'sco1'!$C$4:$C$20</c:f>
              <c:numCache>
                <c:formatCode>General</c:formatCode>
                <c:ptCount val="17"/>
                <c:pt idx="0">
                  <c:v>0.12591221678469697</c:v>
                </c:pt>
                <c:pt idx="1">
                  <c:v>0.11919454278704404</c:v>
                </c:pt>
                <c:pt idx="2">
                  <c:v>0.14460108933046206</c:v>
                </c:pt>
                <c:pt idx="3">
                  <c:v>0.15884440828303029</c:v>
                </c:pt>
                <c:pt idx="4">
                  <c:v>0.17770152344680371</c:v>
                </c:pt>
                <c:pt idx="5">
                  <c:v>0.27379474667386494</c:v>
                </c:pt>
                <c:pt idx="6">
                  <c:v>0.35675540559506091</c:v>
                </c:pt>
                <c:pt idx="7">
                  <c:v>0.40929813149151678</c:v>
                </c:pt>
                <c:pt idx="8">
                  <c:v>0.30530643897315229</c:v>
                </c:pt>
                <c:pt idx="9">
                  <c:v>0.41520662425614691</c:v>
                </c:pt>
                <c:pt idx="10">
                  <c:v>0.76249964301980477</c:v>
                </c:pt>
                <c:pt idx="11">
                  <c:v>0.53991864510530874</c:v>
                </c:pt>
                <c:pt idx="12">
                  <c:v>0.74090534281169584</c:v>
                </c:pt>
                <c:pt idx="13">
                  <c:v>0.35250500799190593</c:v>
                </c:pt>
                <c:pt idx="14">
                  <c:v>0.51577245205814914</c:v>
                </c:pt>
                <c:pt idx="15">
                  <c:v>0.50144380421595347</c:v>
                </c:pt>
                <c:pt idx="16">
                  <c:v>0.48831097240927368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C4B-4C0F-8872-1A8A7C656C7F}"/>
            </c:ext>
          </c:extLst>
        </c:ser>
        <c:ser>
          <c:idx val="2"/>
          <c:order val="2"/>
          <c:tx>
            <c:strRef>
              <c:f>'sco1'!$D$3</c:f>
              <c:strCache>
                <c:ptCount val="1"/>
                <c:pt idx="0">
                  <c:v>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ot"/>
              <a:round/>
            </a:ln>
            <a:effectLst/>
          </c:spPr>
          <c:marker>
            <c:symbol val="circle"/>
            <c:size val="8"/>
            <c:spPr>
              <a:noFill/>
              <a:ln w="1270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'sco1'!$T$4:$T$20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1.1004866566071317E-2</c:v>
                  </c:pt>
                  <c:pt idx="2">
                    <c:v>9.5969707814224561E-3</c:v>
                  </c:pt>
                  <c:pt idx="3">
                    <c:v>1.2011530604052472E-2</c:v>
                  </c:pt>
                  <c:pt idx="4">
                    <c:v>2.1003957176833201E-2</c:v>
                  </c:pt>
                  <c:pt idx="5">
                    <c:v>3.3414997956870036E-2</c:v>
                  </c:pt>
                  <c:pt idx="6">
                    <c:v>4.0108116445053063E-2</c:v>
                  </c:pt>
                  <c:pt idx="7">
                    <c:v>4.7043171601722847E-2</c:v>
                  </c:pt>
                  <c:pt idx="8">
                    <c:v>3.8081865457058224E-2</c:v>
                  </c:pt>
                  <c:pt idx="9">
                    <c:v>2.1329358172963459E-2</c:v>
                  </c:pt>
                  <c:pt idx="10">
                    <c:v>2.9828194697097316E-2</c:v>
                  </c:pt>
                  <c:pt idx="11">
                    <c:v>1.9540229885057235E-2</c:v>
                  </c:pt>
                  <c:pt idx="12">
                    <c:v>6.6101694915254486E-2</c:v>
                  </c:pt>
                  <c:pt idx="13">
                    <c:v>8.5765124555160083E-2</c:v>
                  </c:pt>
                  <c:pt idx="14">
                    <c:v>8.0514705882352877E-2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'sco1'!$T$4:$T$20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1.1004866566071317E-2</c:v>
                  </c:pt>
                  <c:pt idx="2">
                    <c:v>9.5969707814224561E-3</c:v>
                  </c:pt>
                  <c:pt idx="3">
                    <c:v>1.2011530604052472E-2</c:v>
                  </c:pt>
                  <c:pt idx="4">
                    <c:v>2.1003957176833201E-2</c:v>
                  </c:pt>
                  <c:pt idx="5">
                    <c:v>3.3414997956870036E-2</c:v>
                  </c:pt>
                  <c:pt idx="6">
                    <c:v>4.0108116445053063E-2</c:v>
                  </c:pt>
                  <c:pt idx="7">
                    <c:v>4.7043171601722847E-2</c:v>
                  </c:pt>
                  <c:pt idx="8">
                    <c:v>3.8081865457058224E-2</c:v>
                  </c:pt>
                  <c:pt idx="9">
                    <c:v>2.1329358172963459E-2</c:v>
                  </c:pt>
                  <c:pt idx="10">
                    <c:v>2.9828194697097316E-2</c:v>
                  </c:pt>
                  <c:pt idx="11">
                    <c:v>1.9540229885057235E-2</c:v>
                  </c:pt>
                  <c:pt idx="12">
                    <c:v>6.6101694915254486E-2</c:v>
                  </c:pt>
                  <c:pt idx="13">
                    <c:v>8.5765124555160083E-2</c:v>
                  </c:pt>
                  <c:pt idx="14">
                    <c:v>8.0514705882352877E-2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'sco1'!$A$4:$A$20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'sco1'!$D$4:$D$20</c:f>
              <c:numCache>
                <c:formatCode>General</c:formatCode>
                <c:ptCount val="17"/>
                <c:pt idx="0">
                  <c:v>0.12591221678469697</c:v>
                </c:pt>
                <c:pt idx="1">
                  <c:v>0.136050753106118</c:v>
                </c:pt>
                <c:pt idx="2">
                  <c:v>0.15718319012316279</c:v>
                </c:pt>
                <c:pt idx="3">
                  <c:v>0.20047472984150366</c:v>
                </c:pt>
                <c:pt idx="4">
                  <c:v>0.29870288482383006</c:v>
                </c:pt>
                <c:pt idx="5">
                  <c:v>0.4963772689985248</c:v>
                </c:pt>
                <c:pt idx="6">
                  <c:v>0.58146984936538348</c:v>
                </c:pt>
                <c:pt idx="7">
                  <c:v>0.58929359617869181</c:v>
                </c:pt>
                <c:pt idx="8">
                  <c:v>0.74562426168404672</c:v>
                </c:pt>
                <c:pt idx="9">
                  <c:v>0.92859462754259448</c:v>
                </c:pt>
                <c:pt idx="10">
                  <c:v>0.95610766930143143</c:v>
                </c:pt>
                <c:pt idx="11">
                  <c:v>0.98045977011494256</c:v>
                </c:pt>
                <c:pt idx="12">
                  <c:v>0.93389830508474569</c:v>
                </c:pt>
                <c:pt idx="13">
                  <c:v>0.91423487544483995</c:v>
                </c:pt>
                <c:pt idx="14">
                  <c:v>0.91948529411764712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C4B-4C0F-8872-1A8A7C656C7F}"/>
            </c:ext>
          </c:extLst>
        </c:ser>
        <c:ser>
          <c:idx val="3"/>
          <c:order val="3"/>
          <c:tx>
            <c:strRef>
              <c:f>'sco1'!$E$3</c:f>
              <c:strCache>
                <c:ptCount val="1"/>
                <c:pt idx="0">
                  <c:v>5 °C</c:v>
                </c:pt>
              </c:strCache>
            </c:strRef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star"/>
            <c:size val="8"/>
            <c:spPr>
              <a:noFill/>
              <a:ln w="1905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'sco1'!$U$4:$U$20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1.0275605638053848E-2</c:v>
                  </c:pt>
                  <c:pt idx="2">
                    <c:v>1.2498437469661476E-2</c:v>
                  </c:pt>
                  <c:pt idx="3">
                    <c:v>1.3977005029447175E-2</c:v>
                  </c:pt>
                  <c:pt idx="4">
                    <c:v>3.4288318619461723E-2</c:v>
                  </c:pt>
                  <c:pt idx="5">
                    <c:v>4.8675860954663551E-2</c:v>
                  </c:pt>
                  <c:pt idx="6">
                    <c:v>3.7526612886190358E-2</c:v>
                  </c:pt>
                  <c:pt idx="7">
                    <c:v>3.0771506107978013E-2</c:v>
                  </c:pt>
                  <c:pt idx="8">
                    <c:v>3.9521421999317213E-2</c:v>
                  </c:pt>
                  <c:pt idx="9">
                    <c:v>3.1547899351401863E-2</c:v>
                  </c:pt>
                  <c:pt idx="10">
                    <c:v>4.1470846404615611E-2</c:v>
                  </c:pt>
                  <c:pt idx="11">
                    <c:v>1.5692164788531419E-2</c:v>
                  </c:pt>
                  <c:pt idx="12">
                    <c:v>2.9141075241018666E-2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'sco1'!$U$4:$U$20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1.0275605638053848E-2</c:v>
                  </c:pt>
                  <c:pt idx="2">
                    <c:v>1.2498437469661476E-2</c:v>
                  </c:pt>
                  <c:pt idx="3">
                    <c:v>1.3977005029447175E-2</c:v>
                  </c:pt>
                  <c:pt idx="4">
                    <c:v>3.4288318619461723E-2</c:v>
                  </c:pt>
                  <c:pt idx="5">
                    <c:v>4.8675860954663551E-2</c:v>
                  </c:pt>
                  <c:pt idx="6">
                    <c:v>3.7526612886190358E-2</c:v>
                  </c:pt>
                  <c:pt idx="7">
                    <c:v>3.0771506107978013E-2</c:v>
                  </c:pt>
                  <c:pt idx="8">
                    <c:v>3.9521421999317213E-2</c:v>
                  </c:pt>
                  <c:pt idx="9">
                    <c:v>3.1547899351401863E-2</c:v>
                  </c:pt>
                  <c:pt idx="10">
                    <c:v>4.1470846404615611E-2</c:v>
                  </c:pt>
                  <c:pt idx="11">
                    <c:v>1.5692164788531419E-2</c:v>
                  </c:pt>
                  <c:pt idx="12">
                    <c:v>2.9141075241018666E-2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'sco1'!$A$4:$A$20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'sco1'!$E$4:$E$20</c:f>
              <c:numCache>
                <c:formatCode>General</c:formatCode>
                <c:ptCount val="17"/>
                <c:pt idx="0">
                  <c:v>0.12591221678469697</c:v>
                </c:pt>
                <c:pt idx="1">
                  <c:v>0.14488315642991331</c:v>
                </c:pt>
                <c:pt idx="2">
                  <c:v>0.16931617378072755</c:v>
                </c:pt>
                <c:pt idx="3">
                  <c:v>0.24249422101218226</c:v>
                </c:pt>
                <c:pt idx="4">
                  <c:v>0.3190054685541352</c:v>
                </c:pt>
                <c:pt idx="5">
                  <c:v>0.36444720118935248</c:v>
                </c:pt>
                <c:pt idx="6">
                  <c:v>0.50358505567829948</c:v>
                </c:pt>
                <c:pt idx="7">
                  <c:v>0.63480742059148532</c:v>
                </c:pt>
                <c:pt idx="8">
                  <c:v>0.60352056971977253</c:v>
                </c:pt>
                <c:pt idx="9">
                  <c:v>0.77504250815247788</c:v>
                </c:pt>
                <c:pt idx="10">
                  <c:v>0.86067971746522232</c:v>
                </c:pt>
                <c:pt idx="11">
                  <c:v>0.9785590858416946</c:v>
                </c:pt>
                <c:pt idx="12">
                  <c:v>0.96429192350244985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C4B-4C0F-8872-1A8A7C656C7F}"/>
            </c:ext>
          </c:extLst>
        </c:ser>
        <c:ser>
          <c:idx val="4"/>
          <c:order val="4"/>
          <c:tx>
            <c:strRef>
              <c:f>'sco1'!$F$3</c:f>
              <c:strCache>
                <c:ptCount val="1"/>
                <c:pt idx="0">
                  <c:v>7.5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"/>
              <a:round/>
            </a:ln>
            <a:effectLst/>
          </c:spPr>
          <c:marker>
            <c:symbol val="triangle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'sco1'!$V$4:$V$20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9.2842698311014424E-3</c:v>
                  </c:pt>
                  <c:pt idx="2">
                    <c:v>1.3176045028255675E-2</c:v>
                  </c:pt>
                  <c:pt idx="3">
                    <c:v>3.5233245006273985E-2</c:v>
                  </c:pt>
                  <c:pt idx="4">
                    <c:v>2.7715992788244659E-2</c:v>
                  </c:pt>
                  <c:pt idx="5">
                    <c:v>4.8404247510650512E-2</c:v>
                  </c:pt>
                  <c:pt idx="6">
                    <c:v>2.9635367392890601E-2</c:v>
                  </c:pt>
                  <c:pt idx="7">
                    <c:v>5.0201844031360847E-2</c:v>
                  </c:pt>
                  <c:pt idx="8">
                    <c:v>5.3274024311317641E-2</c:v>
                  </c:pt>
                  <c:pt idx="9">
                    <c:v>3.7844994968455108E-2</c:v>
                  </c:pt>
                  <c:pt idx="10">
                    <c:v>5.8595233047643906E-2</c:v>
                  </c:pt>
                  <c:pt idx="11">
                    <c:v>6.568105128972597E-2</c:v>
                  </c:pt>
                  <c:pt idx="12">
                    <c:v>5.1066194092149457E-2</c:v>
                  </c:pt>
                  <c:pt idx="13">
                    <c:v>6.5478816075808896E-2</c:v>
                  </c:pt>
                  <c:pt idx="14">
                    <c:v>4.9698960177855932E-2</c:v>
                  </c:pt>
                  <c:pt idx="15">
                    <c:v>4.1344890381697523E-2</c:v>
                  </c:pt>
                  <c:pt idx="16">
                    <c:v>3.8723992940647815E-2</c:v>
                  </c:pt>
                </c:numCache>
              </c:numRef>
            </c:plus>
            <c:minus>
              <c:numRef>
                <c:f>'sco1'!$V$4:$V$20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9.2842698311014424E-3</c:v>
                  </c:pt>
                  <c:pt idx="2">
                    <c:v>1.3176045028255675E-2</c:v>
                  </c:pt>
                  <c:pt idx="3">
                    <c:v>3.5233245006273985E-2</c:v>
                  </c:pt>
                  <c:pt idx="4">
                    <c:v>2.7715992788244659E-2</c:v>
                  </c:pt>
                  <c:pt idx="5">
                    <c:v>4.8404247510650512E-2</c:v>
                  </c:pt>
                  <c:pt idx="6">
                    <c:v>2.9635367392890601E-2</c:v>
                  </c:pt>
                  <c:pt idx="7">
                    <c:v>5.0201844031360847E-2</c:v>
                  </c:pt>
                  <c:pt idx="8">
                    <c:v>5.3274024311317641E-2</c:v>
                  </c:pt>
                  <c:pt idx="9">
                    <c:v>3.7844994968455108E-2</c:v>
                  </c:pt>
                  <c:pt idx="10">
                    <c:v>5.8595233047643906E-2</c:v>
                  </c:pt>
                  <c:pt idx="11">
                    <c:v>6.568105128972597E-2</c:v>
                  </c:pt>
                  <c:pt idx="12">
                    <c:v>5.1066194092149457E-2</c:v>
                  </c:pt>
                  <c:pt idx="13">
                    <c:v>6.5478816075808896E-2</c:v>
                  </c:pt>
                  <c:pt idx="14">
                    <c:v>4.9698960177855932E-2</c:v>
                  </c:pt>
                  <c:pt idx="15">
                    <c:v>4.1344890381697523E-2</c:v>
                  </c:pt>
                  <c:pt idx="16">
                    <c:v>3.8723992940647815E-2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'sco1'!$A$4:$A$20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'sco1'!$F$4:$F$20</c:f>
              <c:numCache>
                <c:formatCode>General</c:formatCode>
                <c:ptCount val="17"/>
                <c:pt idx="0">
                  <c:v>0.12591221678469697</c:v>
                </c:pt>
                <c:pt idx="1">
                  <c:v>0.15464729025127016</c:v>
                </c:pt>
                <c:pt idx="2">
                  <c:v>0.18005928731698523</c:v>
                </c:pt>
                <c:pt idx="3">
                  <c:v>0.26407268558705488</c:v>
                </c:pt>
                <c:pt idx="4">
                  <c:v>0.28809795174581965</c:v>
                </c:pt>
                <c:pt idx="5">
                  <c:v>0.36966034044065721</c:v>
                </c:pt>
                <c:pt idx="6">
                  <c:v>0.39950049357257489</c:v>
                </c:pt>
                <c:pt idx="7">
                  <c:v>0.5545961520996181</c:v>
                </c:pt>
                <c:pt idx="8">
                  <c:v>0.48744001837912065</c:v>
                </c:pt>
                <c:pt idx="9">
                  <c:v>0.5826769324474359</c:v>
                </c:pt>
                <c:pt idx="10">
                  <c:v>0.67436132815913241</c:v>
                </c:pt>
                <c:pt idx="11">
                  <c:v>0.58626349909329811</c:v>
                </c:pt>
                <c:pt idx="12">
                  <c:v>0.76536680766576959</c:v>
                </c:pt>
                <c:pt idx="13">
                  <c:v>0.78726799566001848</c:v>
                </c:pt>
                <c:pt idx="14">
                  <c:v>0.83441884136686573</c:v>
                </c:pt>
                <c:pt idx="15">
                  <c:v>0.86284949464913152</c:v>
                </c:pt>
                <c:pt idx="16">
                  <c:v>0.92705196087235497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5C4B-4C0F-8872-1A8A7C656C7F}"/>
            </c:ext>
          </c:extLst>
        </c:ser>
        <c:ser>
          <c:idx val="5"/>
          <c:order val="5"/>
          <c:tx>
            <c:strRef>
              <c:f>'sco1'!$G$3</c:f>
              <c:strCache>
                <c:ptCount val="1"/>
                <c:pt idx="0">
                  <c:v>10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diamond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'sco1'!$W$4:$W$20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8.5457428653051472E-3</c:v>
                  </c:pt>
                  <c:pt idx="2">
                    <c:v>1.0964530979149628E-2</c:v>
                  </c:pt>
                  <c:pt idx="3">
                    <c:v>1.3196276770920862E-2</c:v>
                  </c:pt>
                  <c:pt idx="4">
                    <c:v>1.0792869330987467E-2</c:v>
                  </c:pt>
                  <c:pt idx="5">
                    <c:v>1.9406833932560558E-2</c:v>
                  </c:pt>
                  <c:pt idx="6">
                    <c:v>3.335498721169701E-2</c:v>
                  </c:pt>
                  <c:pt idx="7">
                    <c:v>3.709334668172546E-2</c:v>
                  </c:pt>
                  <c:pt idx="8">
                    <c:v>1.6108481730005526E-2</c:v>
                  </c:pt>
                  <c:pt idx="9">
                    <c:v>9.6570358050810014E-3</c:v>
                  </c:pt>
                  <c:pt idx="10">
                    <c:v>3.7516109186292557E-2</c:v>
                  </c:pt>
                  <c:pt idx="11">
                    <c:v>3.5567995779025079E-2</c:v>
                  </c:pt>
                  <c:pt idx="12">
                    <c:v>4.7372210061120301E-2</c:v>
                  </c:pt>
                  <c:pt idx="13">
                    <c:v>3.6180782259690077E-2</c:v>
                  </c:pt>
                  <c:pt idx="14">
                    <c:v>3.8867704276799378E-2</c:v>
                  </c:pt>
                  <c:pt idx="15">
                    <c:v>4.6018255340563169E-2</c:v>
                  </c:pt>
                  <c:pt idx="16">
                    <c:v>5.1082068266559436E-2</c:v>
                  </c:pt>
                </c:numCache>
              </c:numRef>
            </c:plus>
            <c:minus>
              <c:numRef>
                <c:f>'sco1'!$W$4:$W$20</c:f>
                <c:numCache>
                  <c:formatCode>General</c:formatCode>
                  <c:ptCount val="17"/>
                  <c:pt idx="0">
                    <c:v>7.8464171742381513E-3</c:v>
                  </c:pt>
                  <c:pt idx="1">
                    <c:v>8.5457428653051472E-3</c:v>
                  </c:pt>
                  <c:pt idx="2">
                    <c:v>1.0964530979149628E-2</c:v>
                  </c:pt>
                  <c:pt idx="3">
                    <c:v>1.3196276770920862E-2</c:v>
                  </c:pt>
                  <c:pt idx="4">
                    <c:v>1.0792869330987467E-2</c:v>
                  </c:pt>
                  <c:pt idx="5">
                    <c:v>1.9406833932560558E-2</c:v>
                  </c:pt>
                  <c:pt idx="6">
                    <c:v>3.335498721169701E-2</c:v>
                  </c:pt>
                  <c:pt idx="7">
                    <c:v>3.709334668172546E-2</c:v>
                  </c:pt>
                  <c:pt idx="8">
                    <c:v>1.6108481730005526E-2</c:v>
                  </c:pt>
                  <c:pt idx="9">
                    <c:v>9.6570358050810014E-3</c:v>
                  </c:pt>
                  <c:pt idx="10">
                    <c:v>3.7516109186292557E-2</c:v>
                  </c:pt>
                  <c:pt idx="11">
                    <c:v>3.5567995779025079E-2</c:v>
                  </c:pt>
                  <c:pt idx="12">
                    <c:v>4.7372210061120301E-2</c:v>
                  </c:pt>
                  <c:pt idx="13">
                    <c:v>3.6180782259690077E-2</c:v>
                  </c:pt>
                  <c:pt idx="14">
                    <c:v>3.8867704276799378E-2</c:v>
                  </c:pt>
                  <c:pt idx="15">
                    <c:v>4.6018255340563169E-2</c:v>
                  </c:pt>
                  <c:pt idx="16">
                    <c:v>5.1082068266559436E-2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'sco1'!$A$4:$A$20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161</c:v>
                </c:pt>
                <c:pt idx="12">
                  <c:v>168</c:v>
                </c:pt>
                <c:pt idx="13">
                  <c:v>182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'sco1'!$G$4:$G$20</c:f>
              <c:numCache>
                <c:formatCode>General</c:formatCode>
                <c:ptCount val="17"/>
                <c:pt idx="0">
                  <c:v>0.12591221678469697</c:v>
                </c:pt>
                <c:pt idx="1">
                  <c:v>0.15754323769609449</c:v>
                </c:pt>
                <c:pt idx="2">
                  <c:v>0.16172265715658543</c:v>
                </c:pt>
                <c:pt idx="3">
                  <c:v>0.20662235067409157</c:v>
                </c:pt>
                <c:pt idx="4">
                  <c:v>0.21208198910980869</c:v>
                </c:pt>
                <c:pt idx="5">
                  <c:v>0.23205402083559495</c:v>
                </c:pt>
                <c:pt idx="6">
                  <c:v>0.28532170853306821</c:v>
                </c:pt>
                <c:pt idx="7">
                  <c:v>0.2730381693894196</c:v>
                </c:pt>
                <c:pt idx="8">
                  <c:v>0.22499317167210564</c:v>
                </c:pt>
                <c:pt idx="9">
                  <c:v>0.30049641290738272</c:v>
                </c:pt>
                <c:pt idx="10">
                  <c:v>0.31385296615162628</c:v>
                </c:pt>
                <c:pt idx="11">
                  <c:v>0.35837348016828158</c:v>
                </c:pt>
                <c:pt idx="12">
                  <c:v>0.3290583704277294</c:v>
                </c:pt>
                <c:pt idx="13">
                  <c:v>0.33511017708809482</c:v>
                </c:pt>
                <c:pt idx="14">
                  <c:v>0.38199724178250682</c:v>
                </c:pt>
                <c:pt idx="15">
                  <c:v>0.35264414622877932</c:v>
                </c:pt>
                <c:pt idx="16">
                  <c:v>0.52033462901432848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5C4B-4C0F-8872-1A8A7C656C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6854448"/>
        <c:axId val="246854840"/>
        <c:extLst/>
      </c:scatterChart>
      <c:valAx>
        <c:axId val="246854448"/>
        <c:scaling>
          <c:orientation val="minMax"/>
          <c:max val="23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840"/>
        <c:crosses val="autoZero"/>
        <c:crossBetween val="midCat"/>
        <c:majorUnit val="28"/>
        <c:minorUnit val="14"/>
      </c:valAx>
      <c:valAx>
        <c:axId val="246854840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effectLst>
                  <a:outerShdw blurRad="50800" dist="50800" dir="5400000" sx="10000" sy="10000" algn="ctr" rotWithShape="0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448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r>
              <a:rPr lang="en-GB" sz="2000" b="0" i="0" baseline="0">
                <a:solidFill>
                  <a:sysClr val="windowText" lastClr="000000"/>
                </a:solidFill>
                <a:latin typeface="Arial" panose="020B0604020202020204" pitchFamily="34" charset="0"/>
              </a:rPr>
              <a:t> WAK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ysClr val="windowText" lastClr="000000"/>
              </a:solidFill>
              <a:latin typeface="Arial" panose="020B0604020202020204" pitchFamily="34" charset="0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wak!$B$3</c:f>
              <c:strCache>
                <c:ptCount val="1"/>
                <c:pt idx="0">
                  <c:v>-2.5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DotDot"/>
              <a:round/>
            </a:ln>
            <a:effectLst/>
          </c:spPr>
          <c:marker>
            <c:symbol val="square"/>
            <c:size val="8"/>
            <c:spPr>
              <a:solidFill>
                <a:schemeClr val="tx1">
                  <a:alpha val="92000"/>
                </a:schemeClr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wak!$R$4:$R$20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7.3590870302569457E-3</c:v>
                  </c:pt>
                  <c:pt idx="2">
                    <c:v>3.0638597869392598E-3</c:v>
                  </c:pt>
                  <c:pt idx="3">
                    <c:v>9.8872760074560292E-3</c:v>
                  </c:pt>
                  <c:pt idx="4">
                    <c:v>4.6542022444952648E-3</c:v>
                  </c:pt>
                  <c:pt idx="5">
                    <c:v>6.2443459860445491E-3</c:v>
                  </c:pt>
                  <c:pt idx="6">
                    <c:v>8.1057474828665974E-3</c:v>
                  </c:pt>
                  <c:pt idx="7">
                    <c:v>2.0954093133013118E-2</c:v>
                  </c:pt>
                  <c:pt idx="8">
                    <c:v>1.7693228377716856E-2</c:v>
                  </c:pt>
                  <c:pt idx="9">
                    <c:v>3.3544078726910904E-2</c:v>
                  </c:pt>
                  <c:pt idx="10">
                    <c:v>6.6140859270690605E-2</c:v>
                  </c:pt>
                  <c:pt idx="11">
                    <c:v>4.7509581515403319E-2</c:v>
                  </c:pt>
                  <c:pt idx="12">
                    <c:v>5.0273600391499411E-2</c:v>
                  </c:pt>
                  <c:pt idx="13">
                    <c:v>4.3180623739240968E-2</c:v>
                  </c:pt>
                  <c:pt idx="14">
                    <c:v>4.802068795956449E-2</c:v>
                  </c:pt>
                  <c:pt idx="15">
                    <c:v>6.8754885459742704E-2</c:v>
                  </c:pt>
                  <c:pt idx="16">
                    <c:v>5.4512545871087996E-2</c:v>
                  </c:pt>
                </c:numCache>
              </c:numRef>
            </c:plus>
            <c:minus>
              <c:numRef>
                <c:f>wak!$R$4:$R$20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7.3590870302569457E-3</c:v>
                  </c:pt>
                  <c:pt idx="2">
                    <c:v>3.0638597869392598E-3</c:v>
                  </c:pt>
                  <c:pt idx="3">
                    <c:v>9.8872760074560292E-3</c:v>
                  </c:pt>
                  <c:pt idx="4">
                    <c:v>4.6542022444952648E-3</c:v>
                  </c:pt>
                  <c:pt idx="5">
                    <c:v>6.2443459860445491E-3</c:v>
                  </c:pt>
                  <c:pt idx="6">
                    <c:v>8.1057474828665974E-3</c:v>
                  </c:pt>
                  <c:pt idx="7">
                    <c:v>2.0954093133013118E-2</c:v>
                  </c:pt>
                  <c:pt idx="8">
                    <c:v>1.7693228377716856E-2</c:v>
                  </c:pt>
                  <c:pt idx="9">
                    <c:v>3.3544078726910904E-2</c:v>
                  </c:pt>
                  <c:pt idx="10">
                    <c:v>6.6140859270690605E-2</c:v>
                  </c:pt>
                  <c:pt idx="11">
                    <c:v>4.7509581515403319E-2</c:v>
                  </c:pt>
                  <c:pt idx="12">
                    <c:v>5.0273600391499411E-2</c:v>
                  </c:pt>
                  <c:pt idx="13">
                    <c:v>4.3180623739240968E-2</c:v>
                  </c:pt>
                  <c:pt idx="14">
                    <c:v>4.802068795956449E-2</c:v>
                  </c:pt>
                  <c:pt idx="15">
                    <c:v>6.8754885459742704E-2</c:v>
                  </c:pt>
                  <c:pt idx="16">
                    <c:v>5.4512545871087996E-2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wak!$A$4:$A$20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wak!$B$4:$B$20</c:f>
              <c:numCache>
                <c:formatCode>General</c:formatCode>
                <c:ptCount val="17"/>
                <c:pt idx="0">
                  <c:v>0.10459582163425669</c:v>
                </c:pt>
                <c:pt idx="1">
                  <c:v>0.10556441701163104</c:v>
                </c:pt>
                <c:pt idx="2">
                  <c:v>6.3605039111665956E-2</c:v>
                </c:pt>
                <c:pt idx="3">
                  <c:v>8.0151258954972299E-2</c:v>
                </c:pt>
                <c:pt idx="4">
                  <c:v>7.6737278345990395E-2</c:v>
                </c:pt>
                <c:pt idx="5">
                  <c:v>7.5963732861315414E-2</c:v>
                </c:pt>
                <c:pt idx="6">
                  <c:v>0.1007449312722954</c:v>
                </c:pt>
                <c:pt idx="7">
                  <c:v>0.14411299472682174</c:v>
                </c:pt>
                <c:pt idx="8">
                  <c:v>0.15252965840613694</c:v>
                </c:pt>
                <c:pt idx="9">
                  <c:v>0.24374749845325444</c:v>
                </c:pt>
                <c:pt idx="10">
                  <c:v>0.42781536150918054</c:v>
                </c:pt>
                <c:pt idx="11">
                  <c:v>0.28272793990536504</c:v>
                </c:pt>
                <c:pt idx="12">
                  <c:v>0.35372290288080177</c:v>
                </c:pt>
                <c:pt idx="13">
                  <c:v>0.33783649904942226</c:v>
                </c:pt>
                <c:pt idx="14">
                  <c:v>0.31719301901928443</c:v>
                </c:pt>
                <c:pt idx="15">
                  <c:v>0.40350720115232369</c:v>
                </c:pt>
                <c:pt idx="16">
                  <c:v>0.39213510356740894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490-406B-B639-81683031A032}"/>
            </c:ext>
          </c:extLst>
        </c:ser>
        <c:ser>
          <c:idx val="1"/>
          <c:order val="1"/>
          <c:tx>
            <c:strRef>
              <c:f>wak!$C$3</c:f>
              <c:strCache>
                <c:ptCount val="1"/>
                <c:pt idx="0">
                  <c:v>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dashDot"/>
              <a:round/>
            </a:ln>
            <a:effectLst/>
          </c:spPr>
          <c:marker>
            <c:symbol val="circle"/>
            <c:size val="8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wak!$S$4:$S$20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5.9889477500663143E-3</c:v>
                  </c:pt>
                  <c:pt idx="2">
                    <c:v>4.940714549922582E-3</c:v>
                  </c:pt>
                  <c:pt idx="3">
                    <c:v>5.3794355949036603E-3</c:v>
                  </c:pt>
                  <c:pt idx="4">
                    <c:v>1.2058096053209306E-2</c:v>
                  </c:pt>
                  <c:pt idx="5">
                    <c:v>1.1120785891041063E-2</c:v>
                  </c:pt>
                  <c:pt idx="6">
                    <c:v>2.5385050294602866E-2</c:v>
                  </c:pt>
                  <c:pt idx="7">
                    <c:v>3.4035110204209254E-2</c:v>
                  </c:pt>
                  <c:pt idx="8">
                    <c:v>6.3753086384556137E-2</c:v>
                  </c:pt>
                  <c:pt idx="9">
                    <c:v>4.9580084678800367E-2</c:v>
                  </c:pt>
                  <c:pt idx="10">
                    <c:v>3.499085941970808E-2</c:v>
                  </c:pt>
                  <c:pt idx="11">
                    <c:v>6.1793399655338102E-2</c:v>
                  </c:pt>
                  <c:pt idx="12">
                    <c:v>9.3599893853251862E-2</c:v>
                  </c:pt>
                  <c:pt idx="13">
                    <c:v>8.6629104404285548E-2</c:v>
                  </c:pt>
                  <c:pt idx="14">
                    <c:v>0.13495818329357018</c:v>
                  </c:pt>
                  <c:pt idx="15">
                    <c:v>9.5915202895905882E-2</c:v>
                  </c:pt>
                  <c:pt idx="16">
                    <c:v>8.4384275410140319E-2</c:v>
                  </c:pt>
                </c:numCache>
              </c:numRef>
            </c:plus>
            <c:minus>
              <c:numRef>
                <c:f>wak!$S$4:$S$20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5.9889477500663143E-3</c:v>
                  </c:pt>
                  <c:pt idx="2">
                    <c:v>4.940714549922582E-3</c:v>
                  </c:pt>
                  <c:pt idx="3">
                    <c:v>5.3794355949036603E-3</c:v>
                  </c:pt>
                  <c:pt idx="4">
                    <c:v>1.2058096053209306E-2</c:v>
                  </c:pt>
                  <c:pt idx="5">
                    <c:v>1.1120785891041063E-2</c:v>
                  </c:pt>
                  <c:pt idx="6">
                    <c:v>2.5385050294602866E-2</c:v>
                  </c:pt>
                  <c:pt idx="7">
                    <c:v>3.4035110204209254E-2</c:v>
                  </c:pt>
                  <c:pt idx="8">
                    <c:v>6.3753086384556137E-2</c:v>
                  </c:pt>
                  <c:pt idx="9">
                    <c:v>4.9580084678800367E-2</c:v>
                  </c:pt>
                  <c:pt idx="10">
                    <c:v>3.499085941970808E-2</c:v>
                  </c:pt>
                  <c:pt idx="11">
                    <c:v>6.1793399655338102E-2</c:v>
                  </c:pt>
                  <c:pt idx="12">
                    <c:v>9.3599893853251862E-2</c:v>
                  </c:pt>
                  <c:pt idx="13">
                    <c:v>8.6629104404285548E-2</c:v>
                  </c:pt>
                  <c:pt idx="14">
                    <c:v>0.13495818329357018</c:v>
                  </c:pt>
                  <c:pt idx="15">
                    <c:v>9.5915202895905882E-2</c:v>
                  </c:pt>
                  <c:pt idx="16">
                    <c:v>8.4384275410140319E-2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wak!$A$4:$A$20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wak!$C$4:$C$20</c:f>
              <c:numCache>
                <c:formatCode>General</c:formatCode>
                <c:ptCount val="17"/>
                <c:pt idx="0">
                  <c:v>0.10459582163425669</c:v>
                </c:pt>
                <c:pt idx="1">
                  <c:v>0.1207501828957549</c:v>
                </c:pt>
                <c:pt idx="2">
                  <c:v>7.4901891661453932E-2</c:v>
                </c:pt>
                <c:pt idx="3">
                  <c:v>9.0726419733149988E-2</c:v>
                </c:pt>
                <c:pt idx="4">
                  <c:v>0.15336894519448668</c:v>
                </c:pt>
                <c:pt idx="5">
                  <c:v>0.18321405948771774</c:v>
                </c:pt>
                <c:pt idx="6">
                  <c:v>0.24919239989165248</c:v>
                </c:pt>
                <c:pt idx="7">
                  <c:v>0.34737735218606508</c:v>
                </c:pt>
                <c:pt idx="8">
                  <c:v>0.51335264749503151</c:v>
                </c:pt>
                <c:pt idx="9">
                  <c:v>0.61568912734224823</c:v>
                </c:pt>
                <c:pt idx="10">
                  <c:v>0.77176787501562638</c:v>
                </c:pt>
                <c:pt idx="11">
                  <c:v>0.66550771168334966</c:v>
                </c:pt>
                <c:pt idx="12">
                  <c:v>0.82590855486088388</c:v>
                </c:pt>
                <c:pt idx="13">
                  <c:v>0.89601503759398504</c:v>
                </c:pt>
                <c:pt idx="14">
                  <c:v>0.60789822080144662</c:v>
                </c:pt>
                <c:pt idx="15">
                  <c:v>0.85729496574480213</c:v>
                </c:pt>
                <c:pt idx="16">
                  <c:v>0.88829500396510708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490-406B-B639-81683031A032}"/>
            </c:ext>
          </c:extLst>
        </c:ser>
        <c:ser>
          <c:idx val="2"/>
          <c:order val="2"/>
          <c:tx>
            <c:strRef>
              <c:f>wak!$D$3</c:f>
              <c:strCache>
                <c:ptCount val="1"/>
                <c:pt idx="0">
                  <c:v>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ot"/>
              <a:round/>
            </a:ln>
            <a:effectLst/>
          </c:spPr>
          <c:marker>
            <c:symbol val="circle"/>
            <c:size val="8"/>
            <c:spPr>
              <a:noFill/>
              <a:ln w="1270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wak!$T$4:$T$20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9.425073420900704E-3</c:v>
                  </c:pt>
                  <c:pt idx="2">
                    <c:v>6.8739585674805681E-3</c:v>
                  </c:pt>
                  <c:pt idx="3">
                    <c:v>1.9077771418541983E-2</c:v>
                  </c:pt>
                  <c:pt idx="4">
                    <c:v>3.5168530285742204E-2</c:v>
                  </c:pt>
                  <c:pt idx="5">
                    <c:v>3.0835476626743175E-2</c:v>
                  </c:pt>
                  <c:pt idx="6">
                    <c:v>4.4522254530036394E-2</c:v>
                  </c:pt>
                  <c:pt idx="7">
                    <c:v>5.6505315186153898E-2</c:v>
                  </c:pt>
                  <c:pt idx="8">
                    <c:v>4.2396794914541187E-2</c:v>
                  </c:pt>
                  <c:pt idx="9">
                    <c:v>6.1007015718578438E-2</c:v>
                  </c:pt>
                  <c:pt idx="10">
                    <c:v>4.6461538461538651E-2</c:v>
                  </c:pt>
                  <c:pt idx="11">
                    <c:v>1.3848347797401747E-2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8.1957186544342447E-2</c:v>
                  </c:pt>
                  <c:pt idx="16">
                    <c:v>0</c:v>
                  </c:pt>
                </c:numCache>
              </c:numRef>
            </c:plus>
            <c:minus>
              <c:numRef>
                <c:f>wak!$T$4:$T$20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9.425073420900704E-3</c:v>
                  </c:pt>
                  <c:pt idx="2">
                    <c:v>6.8739585674805681E-3</c:v>
                  </c:pt>
                  <c:pt idx="3">
                    <c:v>1.9077771418541983E-2</c:v>
                  </c:pt>
                  <c:pt idx="4">
                    <c:v>3.5168530285742204E-2</c:v>
                  </c:pt>
                  <c:pt idx="5">
                    <c:v>3.0835476626743175E-2</c:v>
                  </c:pt>
                  <c:pt idx="6">
                    <c:v>4.4522254530036394E-2</c:v>
                  </c:pt>
                  <c:pt idx="7">
                    <c:v>5.6505315186153898E-2</c:v>
                  </c:pt>
                  <c:pt idx="8">
                    <c:v>4.2396794914541187E-2</c:v>
                  </c:pt>
                  <c:pt idx="9">
                    <c:v>6.1007015718578438E-2</c:v>
                  </c:pt>
                  <c:pt idx="10">
                    <c:v>4.6461538461538651E-2</c:v>
                  </c:pt>
                  <c:pt idx="11">
                    <c:v>1.3848347797401747E-2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8.1957186544342447E-2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wak!$A$4:$A$20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wak!$D$4:$D$20</c:f>
              <c:numCache>
                <c:formatCode>General</c:formatCode>
                <c:ptCount val="17"/>
                <c:pt idx="0">
                  <c:v>0.10459582163425669</c:v>
                </c:pt>
                <c:pt idx="1">
                  <c:v>0.13661636817111764</c:v>
                </c:pt>
                <c:pt idx="2">
                  <c:v>0.11963694866540067</c:v>
                </c:pt>
                <c:pt idx="3">
                  <c:v>0.1846685281444716</c:v>
                </c:pt>
                <c:pt idx="4">
                  <c:v>0.2860112880415745</c:v>
                </c:pt>
                <c:pt idx="5">
                  <c:v>0.36154740743326241</c:v>
                </c:pt>
                <c:pt idx="6">
                  <c:v>0.42380137959343694</c:v>
                </c:pt>
                <c:pt idx="7">
                  <c:v>0.5780923508999456</c:v>
                </c:pt>
                <c:pt idx="8">
                  <c:v>0.76585035911099597</c:v>
                </c:pt>
                <c:pt idx="9">
                  <c:v>0.81745832703163934</c:v>
                </c:pt>
                <c:pt idx="10">
                  <c:v>0.95353846153846145</c:v>
                </c:pt>
                <c:pt idx="11">
                  <c:v>0.98444219714711512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0.91804281345565752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9490-406B-B639-81683031A032}"/>
            </c:ext>
          </c:extLst>
        </c:ser>
        <c:ser>
          <c:idx val="3"/>
          <c:order val="3"/>
          <c:tx>
            <c:strRef>
              <c:f>wak!$E$3</c:f>
              <c:strCache>
                <c:ptCount val="1"/>
                <c:pt idx="0">
                  <c:v>5 °C</c:v>
                </c:pt>
              </c:strCache>
            </c:strRef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star"/>
            <c:size val="8"/>
            <c:spPr>
              <a:noFill/>
              <a:ln w="1905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wak!$U$4:$U$20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9.2059655209431376E-3</c:v>
                  </c:pt>
                  <c:pt idx="2">
                    <c:v>1.4284151881760543E-2</c:v>
                  </c:pt>
                  <c:pt idx="3">
                    <c:v>3.2867635725873486E-2</c:v>
                  </c:pt>
                  <c:pt idx="4">
                    <c:v>3.1611129547860252E-2</c:v>
                  </c:pt>
                  <c:pt idx="5">
                    <c:v>3.673142371817896E-2</c:v>
                  </c:pt>
                  <c:pt idx="6">
                    <c:v>4.6075616075299086E-2</c:v>
                  </c:pt>
                  <c:pt idx="7">
                    <c:v>3.7545731260128043E-2</c:v>
                  </c:pt>
                  <c:pt idx="8">
                    <c:v>6.1616649202992223E-2</c:v>
                  </c:pt>
                  <c:pt idx="9">
                    <c:v>4.4163695203620498E-2</c:v>
                  </c:pt>
                  <c:pt idx="10">
                    <c:v>6.4876873218117276E-2</c:v>
                  </c:pt>
                  <c:pt idx="11">
                    <c:v>2.087747484721841E-2</c:v>
                  </c:pt>
                  <c:pt idx="12">
                    <c:v>1.2925170068026588E-2</c:v>
                  </c:pt>
                  <c:pt idx="13">
                    <c:v>0</c:v>
                  </c:pt>
                  <c:pt idx="14">
                    <c:v>0</c:v>
                  </c:pt>
                  <c:pt idx="15">
                    <c:v>2.2413793103447984E-2</c:v>
                  </c:pt>
                  <c:pt idx="16">
                    <c:v>0</c:v>
                  </c:pt>
                </c:numCache>
              </c:numRef>
            </c:plus>
            <c:minus>
              <c:numRef>
                <c:f>wak!$U$4:$U$20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9.2059655209431376E-3</c:v>
                  </c:pt>
                  <c:pt idx="2">
                    <c:v>1.4284151881760543E-2</c:v>
                  </c:pt>
                  <c:pt idx="3">
                    <c:v>3.2867635725873486E-2</c:v>
                  </c:pt>
                  <c:pt idx="4">
                    <c:v>3.1611129547860252E-2</c:v>
                  </c:pt>
                  <c:pt idx="5">
                    <c:v>3.673142371817896E-2</c:v>
                  </c:pt>
                  <c:pt idx="6">
                    <c:v>4.6075616075299086E-2</c:v>
                  </c:pt>
                  <c:pt idx="7">
                    <c:v>3.7545731260128043E-2</c:v>
                  </c:pt>
                  <c:pt idx="8">
                    <c:v>6.1616649202992223E-2</c:v>
                  </c:pt>
                  <c:pt idx="9">
                    <c:v>4.4163695203620498E-2</c:v>
                  </c:pt>
                  <c:pt idx="10">
                    <c:v>6.4876873218117276E-2</c:v>
                  </c:pt>
                  <c:pt idx="11">
                    <c:v>2.087747484721841E-2</c:v>
                  </c:pt>
                  <c:pt idx="12">
                    <c:v>1.2925170068026588E-2</c:v>
                  </c:pt>
                  <c:pt idx="13">
                    <c:v>0</c:v>
                  </c:pt>
                  <c:pt idx="14">
                    <c:v>0</c:v>
                  </c:pt>
                  <c:pt idx="15">
                    <c:v>2.2413793103447984E-2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wak!$A$4:$A$20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wak!$E$4:$E$20</c:f>
              <c:numCache>
                <c:formatCode>General</c:formatCode>
                <c:ptCount val="17"/>
                <c:pt idx="0">
                  <c:v>0.10459582163425669</c:v>
                </c:pt>
                <c:pt idx="1">
                  <c:v>0.11655119780196652</c:v>
                </c:pt>
                <c:pt idx="2">
                  <c:v>0.12393337489346756</c:v>
                </c:pt>
                <c:pt idx="3">
                  <c:v>0.21007044932019131</c:v>
                </c:pt>
                <c:pt idx="4">
                  <c:v>0.33871988809663828</c:v>
                </c:pt>
                <c:pt idx="5">
                  <c:v>0.38376266579261192</c:v>
                </c:pt>
                <c:pt idx="6">
                  <c:v>0.46162198742434091</c:v>
                </c:pt>
                <c:pt idx="7">
                  <c:v>0.68107658384812064</c:v>
                </c:pt>
                <c:pt idx="8">
                  <c:v>0.7493166756630375</c:v>
                </c:pt>
                <c:pt idx="9">
                  <c:v>0.77945185196257338</c:v>
                </c:pt>
                <c:pt idx="10">
                  <c:v>0.85780635699738528</c:v>
                </c:pt>
                <c:pt idx="11">
                  <c:v>0.96972426233732778</c:v>
                </c:pt>
                <c:pt idx="12">
                  <c:v>0.98707482993197293</c:v>
                </c:pt>
                <c:pt idx="13">
                  <c:v>1</c:v>
                </c:pt>
                <c:pt idx="14">
                  <c:v>1</c:v>
                </c:pt>
                <c:pt idx="15">
                  <c:v>0.97758620689655173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9490-406B-B639-81683031A032}"/>
            </c:ext>
          </c:extLst>
        </c:ser>
        <c:ser>
          <c:idx val="4"/>
          <c:order val="4"/>
          <c:tx>
            <c:strRef>
              <c:f>wak!$F$3</c:f>
              <c:strCache>
                <c:ptCount val="1"/>
                <c:pt idx="0">
                  <c:v>7.5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"/>
              <a:round/>
            </a:ln>
            <a:effectLst/>
          </c:spPr>
          <c:marker>
            <c:symbol val="triangle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wak!$V$4:$V$20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6.9188731065536295E-3</c:v>
                  </c:pt>
                  <c:pt idx="2">
                    <c:v>1.2772850538091416E-2</c:v>
                  </c:pt>
                  <c:pt idx="3">
                    <c:v>1.7710027514941249E-2</c:v>
                  </c:pt>
                  <c:pt idx="4">
                    <c:v>2.5969362210969467E-2</c:v>
                  </c:pt>
                  <c:pt idx="5">
                    <c:v>3.6832889352677825E-2</c:v>
                  </c:pt>
                  <c:pt idx="6">
                    <c:v>1.911856577212551E-2</c:v>
                  </c:pt>
                  <c:pt idx="7">
                    <c:v>3.1693860333733753E-2</c:v>
                  </c:pt>
                  <c:pt idx="8">
                    <c:v>4.7132513190851016E-2</c:v>
                  </c:pt>
                  <c:pt idx="9">
                    <c:v>6.7884118407054037E-2</c:v>
                  </c:pt>
                  <c:pt idx="10">
                    <c:v>7.6125285168443552E-2</c:v>
                  </c:pt>
                  <c:pt idx="11">
                    <c:v>8.1138951904976692E-2</c:v>
                  </c:pt>
                  <c:pt idx="12">
                    <c:v>8.9196041652578703E-2</c:v>
                  </c:pt>
                  <c:pt idx="13">
                    <c:v>7.5845952396429925E-2</c:v>
                  </c:pt>
                  <c:pt idx="14">
                    <c:v>6.673498805769211E-2</c:v>
                  </c:pt>
                  <c:pt idx="15">
                    <c:v>1.9892473118279692E-2</c:v>
                  </c:pt>
                  <c:pt idx="16">
                    <c:v>0</c:v>
                  </c:pt>
                </c:numCache>
              </c:numRef>
            </c:plus>
            <c:minus>
              <c:numRef>
                <c:f>wak!$V$4:$V$20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6.9188731065536295E-3</c:v>
                  </c:pt>
                  <c:pt idx="2">
                    <c:v>1.2772850538091416E-2</c:v>
                  </c:pt>
                  <c:pt idx="3">
                    <c:v>1.7710027514941249E-2</c:v>
                  </c:pt>
                  <c:pt idx="4">
                    <c:v>2.5969362210969467E-2</c:v>
                  </c:pt>
                  <c:pt idx="5">
                    <c:v>3.6832889352677825E-2</c:v>
                  </c:pt>
                  <c:pt idx="6">
                    <c:v>1.911856577212551E-2</c:v>
                  </c:pt>
                  <c:pt idx="7">
                    <c:v>3.1693860333733753E-2</c:v>
                  </c:pt>
                  <c:pt idx="8">
                    <c:v>4.7132513190851016E-2</c:v>
                  </c:pt>
                  <c:pt idx="9">
                    <c:v>6.7884118407054037E-2</c:v>
                  </c:pt>
                  <c:pt idx="10">
                    <c:v>7.6125285168443552E-2</c:v>
                  </c:pt>
                  <c:pt idx="11">
                    <c:v>8.1138951904976692E-2</c:v>
                  </c:pt>
                  <c:pt idx="12">
                    <c:v>8.9196041652578703E-2</c:v>
                  </c:pt>
                  <c:pt idx="13">
                    <c:v>7.5845952396429925E-2</c:v>
                  </c:pt>
                  <c:pt idx="14">
                    <c:v>6.673498805769211E-2</c:v>
                  </c:pt>
                  <c:pt idx="15">
                    <c:v>1.9892473118279692E-2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wak!$A$4:$A$20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wak!$F$4:$F$20</c:f>
              <c:numCache>
                <c:formatCode>General</c:formatCode>
                <c:ptCount val="17"/>
                <c:pt idx="0">
                  <c:v>0.10459582163425669</c:v>
                </c:pt>
                <c:pt idx="1">
                  <c:v>0.13502912907485498</c:v>
                </c:pt>
                <c:pt idx="2">
                  <c:v>0.14358410345646691</c:v>
                </c:pt>
                <c:pt idx="3">
                  <c:v>0.20295294090096125</c:v>
                </c:pt>
                <c:pt idx="4">
                  <c:v>0.27175034942532739</c:v>
                </c:pt>
                <c:pt idx="5">
                  <c:v>0.30369598301437128</c:v>
                </c:pt>
                <c:pt idx="6">
                  <c:v>0.36401980904588205</c:v>
                </c:pt>
                <c:pt idx="7">
                  <c:v>0.42877389580760372</c:v>
                </c:pt>
                <c:pt idx="8">
                  <c:v>0.55285912445960095</c:v>
                </c:pt>
                <c:pt idx="9">
                  <c:v>0.55731800198525472</c:v>
                </c:pt>
                <c:pt idx="10">
                  <c:v>0.69623990577535566</c:v>
                </c:pt>
                <c:pt idx="11">
                  <c:v>0.66752334902448895</c:v>
                </c:pt>
                <c:pt idx="12">
                  <c:v>0.67052988781452494</c:v>
                </c:pt>
                <c:pt idx="13">
                  <c:v>0.88131578947368416</c:v>
                </c:pt>
                <c:pt idx="14">
                  <c:v>0.88107546048722507</c:v>
                </c:pt>
                <c:pt idx="15">
                  <c:v>0.98010752688172043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9490-406B-B639-81683031A032}"/>
            </c:ext>
          </c:extLst>
        </c:ser>
        <c:ser>
          <c:idx val="5"/>
          <c:order val="5"/>
          <c:tx>
            <c:strRef>
              <c:f>wak!$G$3</c:f>
              <c:strCache>
                <c:ptCount val="1"/>
                <c:pt idx="0">
                  <c:v>10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diamond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wak!$W$4:$W$20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1.1800062306550625E-2</c:v>
                  </c:pt>
                  <c:pt idx="2">
                    <c:v>1.2115920957053003E-2</c:v>
                  </c:pt>
                  <c:pt idx="3">
                    <c:v>1.7099720277441076E-2</c:v>
                  </c:pt>
                  <c:pt idx="4">
                    <c:v>1.928862032369074E-2</c:v>
                  </c:pt>
                  <c:pt idx="5">
                    <c:v>1.0367935207294888E-2</c:v>
                  </c:pt>
                  <c:pt idx="6">
                    <c:v>2.5220060617231175E-2</c:v>
                  </c:pt>
                  <c:pt idx="7">
                    <c:v>2.4372987886202152E-2</c:v>
                  </c:pt>
                  <c:pt idx="8">
                    <c:v>1.5570181065551428E-2</c:v>
                  </c:pt>
                  <c:pt idx="9">
                    <c:v>2.9130160878645284E-2</c:v>
                  </c:pt>
                  <c:pt idx="10">
                    <c:v>2.2761826367639893E-2</c:v>
                  </c:pt>
                  <c:pt idx="11">
                    <c:v>2.8741366212820044E-2</c:v>
                  </c:pt>
                  <c:pt idx="12">
                    <c:v>6.3059316458795797E-2</c:v>
                  </c:pt>
                  <c:pt idx="13">
                    <c:v>5.4739479287811608E-2</c:v>
                  </c:pt>
                  <c:pt idx="14">
                    <c:v>7.9147456750132572E-2</c:v>
                  </c:pt>
                  <c:pt idx="15">
                    <c:v>7.4167849912147588E-2</c:v>
                  </c:pt>
                  <c:pt idx="16">
                    <c:v>8.5049105417016754E-2</c:v>
                  </c:pt>
                </c:numCache>
              </c:numRef>
            </c:plus>
            <c:minus>
              <c:numRef>
                <c:f>wak!$W$4:$W$20</c:f>
                <c:numCache>
                  <c:formatCode>General</c:formatCode>
                  <c:ptCount val="17"/>
                  <c:pt idx="0">
                    <c:v>6.7964778795300083E-3</c:v>
                  </c:pt>
                  <c:pt idx="1">
                    <c:v>1.1800062306550625E-2</c:v>
                  </c:pt>
                  <c:pt idx="2">
                    <c:v>1.2115920957053003E-2</c:v>
                  </c:pt>
                  <c:pt idx="3">
                    <c:v>1.7099720277441076E-2</c:v>
                  </c:pt>
                  <c:pt idx="4">
                    <c:v>1.928862032369074E-2</c:v>
                  </c:pt>
                  <c:pt idx="5">
                    <c:v>1.0367935207294888E-2</c:v>
                  </c:pt>
                  <c:pt idx="6">
                    <c:v>2.5220060617231175E-2</c:v>
                  </c:pt>
                  <c:pt idx="7">
                    <c:v>2.4372987886202152E-2</c:v>
                  </c:pt>
                  <c:pt idx="8">
                    <c:v>1.5570181065551428E-2</c:v>
                  </c:pt>
                  <c:pt idx="9">
                    <c:v>2.9130160878645284E-2</c:v>
                  </c:pt>
                  <c:pt idx="10">
                    <c:v>2.2761826367639893E-2</c:v>
                  </c:pt>
                  <c:pt idx="11">
                    <c:v>2.8741366212820044E-2</c:v>
                  </c:pt>
                  <c:pt idx="12">
                    <c:v>6.3059316458795797E-2</c:v>
                  </c:pt>
                  <c:pt idx="13">
                    <c:v>5.4739479287811608E-2</c:v>
                  </c:pt>
                  <c:pt idx="14">
                    <c:v>7.9147456750132572E-2</c:v>
                  </c:pt>
                  <c:pt idx="15">
                    <c:v>7.4167849912147588E-2</c:v>
                  </c:pt>
                  <c:pt idx="16">
                    <c:v>8.5049105417016754E-2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wak!$A$4:$A$20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wak!$G$4:$G$20</c:f>
              <c:numCache>
                <c:formatCode>General</c:formatCode>
                <c:ptCount val="17"/>
                <c:pt idx="0">
                  <c:v>0.10459582163425669</c:v>
                </c:pt>
                <c:pt idx="1">
                  <c:v>0.12399498874469272</c:v>
                </c:pt>
                <c:pt idx="2">
                  <c:v>0.14184405676065504</c:v>
                </c:pt>
                <c:pt idx="3">
                  <c:v>0.17107926430427173</c:v>
                </c:pt>
                <c:pt idx="4">
                  <c:v>0.22937577659131891</c:v>
                </c:pt>
                <c:pt idx="5">
                  <c:v>0.20952261886744949</c:v>
                </c:pt>
                <c:pt idx="6">
                  <c:v>0.2686363930786394</c:v>
                </c:pt>
                <c:pt idx="7">
                  <c:v>0.31170572347702113</c:v>
                </c:pt>
                <c:pt idx="8">
                  <c:v>0.28744020129287712</c:v>
                </c:pt>
                <c:pt idx="9">
                  <c:v>0.36485933696501943</c:v>
                </c:pt>
                <c:pt idx="10">
                  <c:v>0.33120122218988912</c:v>
                </c:pt>
                <c:pt idx="11">
                  <c:v>0.39017242461755453</c:v>
                </c:pt>
                <c:pt idx="12">
                  <c:v>0.49789018679647884</c:v>
                </c:pt>
                <c:pt idx="13">
                  <c:v>0.44096616759323987</c:v>
                </c:pt>
                <c:pt idx="14">
                  <c:v>0.55436790644825085</c:v>
                </c:pt>
                <c:pt idx="15">
                  <c:v>0.58614969075323775</c:v>
                </c:pt>
                <c:pt idx="16">
                  <c:v>0.68292851817638045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9490-406B-B639-81683031A0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6854448"/>
        <c:axId val="246854840"/>
        <c:extLst>
          <c:ext xmlns:c15="http://schemas.microsoft.com/office/drawing/2012/chart" uri="{02D57815-91ED-43cb-92C2-25804820EDAC}">
            <c15:filteredScatterSeries>
              <c15:ser>
                <c:idx val="6"/>
                <c:order val="6"/>
                <c:tx>
                  <c:strRef>
                    <c:extLst>
                      <c:ext uri="{02D57815-91ED-43cb-92C2-25804820EDAC}">
                        <c15:formulaRef>
                          <c15:sqref>wak!$H$3</c15:sqref>
                        </c15:formulaRef>
                      </c:ext>
                    </c:extLst>
                    <c:strCache>
                      <c:ptCount val="1"/>
                      <c:pt idx="0">
                        <c:v>dark</c:v>
                      </c:pt>
                    </c:strCache>
                  </c:strRef>
                </c:tx>
                <c:spPr>
                  <a:ln w="19050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rgbClr val="00B050"/>
                    </a:solidFill>
                    <a:ln w="9525">
                      <a:noFill/>
                    </a:ln>
                    <a:effectLst/>
                  </c:spPr>
                </c:marker>
                <c:errBars>
                  <c:errDir val="y"/>
                  <c:errBarType val="both"/>
                  <c:errValType val="cust"/>
                  <c:noEndCap val="0"/>
                  <c:plus>
                    <c:numRef>
                      <c:extLst>
                        <c:ext uri="{02D57815-91ED-43cb-92C2-25804820EDAC}">
                          <c15:formulaRef>
                            <c15:sqref>wak!$X$4:$X$20</c15:sqref>
                          </c15:formulaRef>
                        </c:ext>
                      </c:extLst>
                      <c:numCache>
                        <c:formatCode>General</c:formatCode>
                        <c:ptCount val="17"/>
                        <c:pt idx="0">
                          <c:v>6.7964778795300083E-3</c:v>
                        </c:pt>
                        <c:pt idx="1">
                          <c:v>1.1184279584391338E-2</c:v>
                        </c:pt>
                        <c:pt idx="2">
                          <c:v>1.2005355246228437E-2</c:v>
                        </c:pt>
                        <c:pt idx="3">
                          <c:v>1.4801271027239432E-2</c:v>
                        </c:pt>
                        <c:pt idx="4">
                          <c:v>2.8725925334534993E-2</c:v>
                        </c:pt>
                        <c:pt idx="5">
                          <c:v>4.2268002733250869E-2</c:v>
                        </c:pt>
                        <c:pt idx="6">
                          <c:v>3.9490193471981877E-2</c:v>
                        </c:pt>
                        <c:pt idx="7">
                          <c:v>7.3043153563302682E-2</c:v>
                        </c:pt>
                        <c:pt idx="8">
                          <c:v>5.1318982394755054E-2</c:v>
                        </c:pt>
                        <c:pt idx="9">
                          <c:v>4.5903677944527051E-2</c:v>
                        </c:pt>
                        <c:pt idx="10">
                          <c:v>4.8952008010032327E-2</c:v>
                        </c:pt>
                        <c:pt idx="11">
                          <c:v>5.4010496987890941E-2</c:v>
                        </c:pt>
                        <c:pt idx="12">
                          <c:v>3.8219895287957918E-2</c:v>
                        </c:pt>
                        <c:pt idx="13">
                          <c:v>0</c:v>
                        </c:pt>
                        <c:pt idx="14">
                          <c:v>0</c:v>
                        </c:pt>
                        <c:pt idx="15">
                          <c:v>0</c:v>
                        </c:pt>
                        <c:pt idx="16">
                          <c:v>0</c:v>
                        </c:pt>
                      </c:numCache>
                    </c:numRef>
                  </c:plus>
                  <c:minus>
                    <c:numRef>
                      <c:extLst>
                        <c:ext uri="{02D57815-91ED-43cb-92C2-25804820EDAC}">
                          <c15:formulaRef>
                            <c15:sqref>wak!$X$4:$X$20</c15:sqref>
                          </c15:formulaRef>
                        </c:ext>
                      </c:extLst>
                      <c:numCache>
                        <c:formatCode>General</c:formatCode>
                        <c:ptCount val="17"/>
                        <c:pt idx="0">
                          <c:v>6.7964778795300083E-3</c:v>
                        </c:pt>
                        <c:pt idx="1">
                          <c:v>1.1184279584391338E-2</c:v>
                        </c:pt>
                        <c:pt idx="2">
                          <c:v>1.2005355246228437E-2</c:v>
                        </c:pt>
                        <c:pt idx="3">
                          <c:v>1.4801271027239432E-2</c:v>
                        </c:pt>
                        <c:pt idx="4">
                          <c:v>2.8725925334534993E-2</c:v>
                        </c:pt>
                        <c:pt idx="5">
                          <c:v>4.2268002733250869E-2</c:v>
                        </c:pt>
                        <c:pt idx="6">
                          <c:v>3.9490193471981877E-2</c:v>
                        </c:pt>
                        <c:pt idx="7">
                          <c:v>7.3043153563302682E-2</c:v>
                        </c:pt>
                        <c:pt idx="8">
                          <c:v>5.1318982394755054E-2</c:v>
                        </c:pt>
                        <c:pt idx="9">
                          <c:v>4.5903677944527051E-2</c:v>
                        </c:pt>
                        <c:pt idx="10">
                          <c:v>4.8952008010032327E-2</c:v>
                        </c:pt>
                        <c:pt idx="11">
                          <c:v>5.4010496987890941E-2</c:v>
                        </c:pt>
                        <c:pt idx="12">
                          <c:v>3.8219895287957918E-2</c:v>
                        </c:pt>
                        <c:pt idx="13">
                          <c:v>0</c:v>
                        </c:pt>
                        <c:pt idx="14">
                          <c:v>0</c:v>
                        </c:pt>
                        <c:pt idx="15">
                          <c:v>0</c:v>
                        </c:pt>
                        <c:pt idx="16">
                          <c:v>0</c:v>
                        </c:pt>
                      </c:numCache>
                    </c:numRef>
                  </c:minus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errBars>
                  <c:errDir val="x"/>
                  <c:errBarType val="both"/>
                  <c:errValType val="fixedVal"/>
                  <c:noEndCap val="0"/>
                  <c:val val="1"/>
                  <c:spPr>
                    <a:noFill/>
                    <a:ln w="952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round/>
                    </a:ln>
                    <a:effectLst/>
                  </c:spPr>
                </c:errBars>
                <c:xVal>
                  <c:numRef>
                    <c:extLst>
                      <c:ext uri="{02D57815-91ED-43cb-92C2-25804820EDAC}">
                        <c15:formulaRef>
                          <c15:sqref>wak!$A$4:$A$20</c15:sqref>
                        </c15:formulaRef>
                      </c:ext>
                    </c:extLst>
                    <c:numCache>
                      <c:formatCode>General</c:formatCode>
                      <c:ptCount val="17"/>
                      <c:pt idx="0">
                        <c:v>0</c:v>
                      </c:pt>
                      <c:pt idx="1">
                        <c:v>14</c:v>
                      </c:pt>
                      <c:pt idx="2">
                        <c:v>28</c:v>
                      </c:pt>
                      <c:pt idx="3">
                        <c:v>42</c:v>
                      </c:pt>
                      <c:pt idx="4">
                        <c:v>56</c:v>
                      </c:pt>
                      <c:pt idx="5">
                        <c:v>70</c:v>
                      </c:pt>
                      <c:pt idx="6">
                        <c:v>84</c:v>
                      </c:pt>
                      <c:pt idx="7">
                        <c:v>98</c:v>
                      </c:pt>
                      <c:pt idx="8">
                        <c:v>112</c:v>
                      </c:pt>
                      <c:pt idx="9">
                        <c:v>126</c:v>
                      </c:pt>
                      <c:pt idx="10">
                        <c:v>140</c:v>
                      </c:pt>
                      <c:pt idx="11">
                        <c:v>154</c:v>
                      </c:pt>
                      <c:pt idx="12">
                        <c:v>168</c:v>
                      </c:pt>
                      <c:pt idx="13">
                        <c:v>182</c:v>
                      </c:pt>
                      <c:pt idx="14">
                        <c:v>203</c:v>
                      </c:pt>
                      <c:pt idx="15">
                        <c:v>210</c:v>
                      </c:pt>
                      <c:pt idx="16">
                        <c:v>224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wak!$H$4:$H$20</c15:sqref>
                        </c15:formulaRef>
                      </c:ext>
                    </c:extLst>
                    <c:numCache>
                      <c:formatCode>General</c:formatCode>
                      <c:ptCount val="17"/>
                      <c:pt idx="0">
                        <c:v>0.10459582163425669</c:v>
                      </c:pt>
                      <c:pt idx="1">
                        <c:v>0.14163942349764805</c:v>
                      </c:pt>
                      <c:pt idx="2">
                        <c:v>0.14015644354805745</c:v>
                      </c:pt>
                      <c:pt idx="3">
                        <c:v>0.22225502371996647</c:v>
                      </c:pt>
                      <c:pt idx="4">
                        <c:v>0.28357195048143619</c:v>
                      </c:pt>
                      <c:pt idx="5">
                        <c:v>0.36093279556369529</c:v>
                      </c:pt>
                      <c:pt idx="6">
                        <c:v>0.47831108923051779</c:v>
                      </c:pt>
                      <c:pt idx="7">
                        <c:v>0.54409690192167903</c:v>
                      </c:pt>
                      <c:pt idx="8">
                        <c:v>0.74307559494176489</c:v>
                      </c:pt>
                      <c:pt idx="9">
                        <c:v>0.88774794905611853</c:v>
                      </c:pt>
                      <c:pt idx="10">
                        <c:v>0.95064234516684076</c:v>
                      </c:pt>
                      <c:pt idx="11">
                        <c:v>0.90469171302392648</c:v>
                      </c:pt>
                      <c:pt idx="12">
                        <c:v>0.96178010471204201</c:v>
                      </c:pt>
                      <c:pt idx="13">
                        <c:v>1</c:v>
                      </c:pt>
                      <c:pt idx="14">
                        <c:v>1</c:v>
                      </c:pt>
                      <c:pt idx="15">
                        <c:v>1</c:v>
                      </c:pt>
                      <c:pt idx="16">
                        <c:v>1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6-9490-406B-B639-81683031A032}"/>
                  </c:ext>
                </c:extLst>
              </c15:ser>
            </c15:filteredScatterSeries>
          </c:ext>
        </c:extLst>
      </c:scatterChart>
      <c:valAx>
        <c:axId val="246854448"/>
        <c:scaling>
          <c:orientation val="minMax"/>
          <c:max val="23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840"/>
        <c:crosses val="autoZero"/>
        <c:crossBetween val="midCat"/>
        <c:majorUnit val="28"/>
        <c:minorUnit val="14"/>
      </c:valAx>
      <c:valAx>
        <c:axId val="246854840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effectLst>
                  <a:outerShdw blurRad="50800" dist="50800" dir="5400000" sx="10000" sy="10000" algn="ctr" rotWithShape="0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448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r>
              <a:rPr lang="en-GB" sz="2000" b="0" i="0" baseline="0">
                <a:solidFill>
                  <a:sysClr val="windowText" lastClr="000000"/>
                </a:solidFill>
                <a:latin typeface="Arial" panose="020B0604020202020204" pitchFamily="34" charset="0"/>
              </a:rPr>
              <a:t>BAS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ysClr val="windowText" lastClr="000000"/>
              </a:solidFill>
              <a:latin typeface="Arial" panose="020B0604020202020204" pitchFamily="34" charset="0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'bas2'!$B$3</c:f>
              <c:strCache>
                <c:ptCount val="1"/>
                <c:pt idx="0">
                  <c:v>-2.5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DotDot"/>
              <a:round/>
            </a:ln>
            <a:effectLst/>
          </c:spPr>
          <c:marker>
            <c:symbol val="square"/>
            <c:size val="8"/>
            <c:spPr>
              <a:solidFill>
                <a:schemeClr val="tx1">
                  <a:alpha val="92000"/>
                </a:schemeClr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'bas2'!$R$4:$R$20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6.4538630473357176E-3</c:v>
                  </c:pt>
                  <c:pt idx="2">
                    <c:v>7.3675243814660821E-3</c:v>
                  </c:pt>
                  <c:pt idx="3">
                    <c:v>9.1283560098323023E-3</c:v>
                  </c:pt>
                  <c:pt idx="4">
                    <c:v>1.1326335882807433E-2</c:v>
                  </c:pt>
                  <c:pt idx="5">
                    <c:v>7.6119719031532227E-3</c:v>
                  </c:pt>
                  <c:pt idx="6">
                    <c:v>1.0379486026143851E-2</c:v>
                  </c:pt>
                  <c:pt idx="7">
                    <c:v>1.3512528912236772E-2</c:v>
                  </c:pt>
                  <c:pt idx="8">
                    <c:v>6.7413875410634013E-3</c:v>
                  </c:pt>
                  <c:pt idx="9">
                    <c:v>3.5924678732291111E-2</c:v>
                  </c:pt>
                  <c:pt idx="10">
                    <c:v>4.6283674867430777E-2</c:v>
                  </c:pt>
                  <c:pt idx="11">
                    <c:v>3.3026353004563178E-2</c:v>
                  </c:pt>
                  <c:pt idx="12">
                    <c:v>4.5783677751552669E-2</c:v>
                  </c:pt>
                  <c:pt idx="13">
                    <c:v>6.6295026637784013E-2</c:v>
                  </c:pt>
                  <c:pt idx="14">
                    <c:v>1.7809491561304226E-2</c:v>
                  </c:pt>
                  <c:pt idx="15">
                    <c:v>6.8884812583852123E-2</c:v>
                  </c:pt>
                  <c:pt idx="16">
                    <c:v>5.02349405112379E-3</c:v>
                  </c:pt>
                </c:numCache>
              </c:numRef>
            </c:plus>
            <c:minus>
              <c:numRef>
                <c:f>'bas2'!$R$4:$R$20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6.4538630473357176E-3</c:v>
                  </c:pt>
                  <c:pt idx="2">
                    <c:v>7.3675243814660821E-3</c:v>
                  </c:pt>
                  <c:pt idx="3">
                    <c:v>9.1283560098323023E-3</c:v>
                  </c:pt>
                  <c:pt idx="4">
                    <c:v>1.1326335882807433E-2</c:v>
                  </c:pt>
                  <c:pt idx="5">
                    <c:v>7.6119719031532227E-3</c:v>
                  </c:pt>
                  <c:pt idx="6">
                    <c:v>1.0379486026143851E-2</c:v>
                  </c:pt>
                  <c:pt idx="7">
                    <c:v>1.3512528912236772E-2</c:v>
                  </c:pt>
                  <c:pt idx="8">
                    <c:v>6.7413875410634013E-3</c:v>
                  </c:pt>
                  <c:pt idx="9">
                    <c:v>3.5924678732291111E-2</c:v>
                  </c:pt>
                  <c:pt idx="10">
                    <c:v>4.6283674867430777E-2</c:v>
                  </c:pt>
                  <c:pt idx="11">
                    <c:v>3.3026353004563178E-2</c:v>
                  </c:pt>
                  <c:pt idx="12">
                    <c:v>4.5783677751552669E-2</c:v>
                  </c:pt>
                  <c:pt idx="13">
                    <c:v>6.6295026637784013E-2</c:v>
                  </c:pt>
                  <c:pt idx="14">
                    <c:v>1.7809491561304226E-2</c:v>
                  </c:pt>
                  <c:pt idx="15">
                    <c:v>6.8884812583852123E-2</c:v>
                  </c:pt>
                  <c:pt idx="16">
                    <c:v>5.02349405112379E-3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'bas2'!$A$4:$A$20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'bas2'!$B$4:$B$20</c:f>
              <c:numCache>
                <c:formatCode>General</c:formatCode>
                <c:ptCount val="17"/>
                <c:pt idx="0">
                  <c:v>0.14684771343542463</c:v>
                </c:pt>
                <c:pt idx="1">
                  <c:v>9.6910780684366746E-2</c:v>
                </c:pt>
                <c:pt idx="2">
                  <c:v>0.10602706408567367</c:v>
                </c:pt>
                <c:pt idx="3">
                  <c:v>0.14310956012754755</c:v>
                </c:pt>
                <c:pt idx="4">
                  <c:v>0.15005384141588834</c:v>
                </c:pt>
                <c:pt idx="5">
                  <c:v>0.10009452853709892</c:v>
                </c:pt>
                <c:pt idx="6">
                  <c:v>0.13309128663799813</c:v>
                </c:pt>
                <c:pt idx="7">
                  <c:v>0.1548979989286354</c:v>
                </c:pt>
                <c:pt idx="8">
                  <c:v>0.14377932779040456</c:v>
                </c:pt>
                <c:pt idx="9">
                  <c:v>0.19816414091129964</c:v>
                </c:pt>
                <c:pt idx="10">
                  <c:v>0.19313872117481073</c:v>
                </c:pt>
                <c:pt idx="11">
                  <c:v>0.18166351358224084</c:v>
                </c:pt>
                <c:pt idx="12">
                  <c:v>0.17920909823671063</c:v>
                </c:pt>
                <c:pt idx="13">
                  <c:v>0.16758895584702033</c:v>
                </c:pt>
                <c:pt idx="14">
                  <c:v>0.14494120429329668</c:v>
                </c:pt>
                <c:pt idx="15">
                  <c:v>0.21968633018145201</c:v>
                </c:pt>
                <c:pt idx="16">
                  <c:v>0.13080082157272804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D55-4ECC-9EB0-122F153987A0}"/>
            </c:ext>
          </c:extLst>
        </c:ser>
        <c:ser>
          <c:idx val="1"/>
          <c:order val="1"/>
          <c:tx>
            <c:strRef>
              <c:f>'bas2'!$C$3</c:f>
              <c:strCache>
                <c:ptCount val="1"/>
                <c:pt idx="0">
                  <c:v>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dashDot"/>
              <a:round/>
            </a:ln>
            <a:effectLst/>
          </c:spPr>
          <c:marker>
            <c:symbol val="circle"/>
            <c:size val="8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'bas2'!$S$4:$S$20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5.6558902828953879E-3</c:v>
                  </c:pt>
                  <c:pt idx="2">
                    <c:v>9.2986943841834868E-3</c:v>
                  </c:pt>
                  <c:pt idx="3">
                    <c:v>1.1381123201643166E-2</c:v>
                  </c:pt>
                  <c:pt idx="4">
                    <c:v>2.3760831061287235E-2</c:v>
                  </c:pt>
                  <c:pt idx="5">
                    <c:v>3.2184183420489072E-2</c:v>
                  </c:pt>
                  <c:pt idx="6">
                    <c:v>5.7065169617070227E-2</c:v>
                  </c:pt>
                  <c:pt idx="7">
                    <c:v>6.9853275778957127E-2</c:v>
                  </c:pt>
                  <c:pt idx="8">
                    <c:v>6.8746956017270738E-2</c:v>
                  </c:pt>
                  <c:pt idx="9">
                    <c:v>0.10696368160379212</c:v>
                  </c:pt>
                  <c:pt idx="10">
                    <c:v>0.1249079224498669</c:v>
                  </c:pt>
                  <c:pt idx="11">
                    <c:v>0.11268256228442838</c:v>
                  </c:pt>
                  <c:pt idx="12">
                    <c:v>0</c:v>
                  </c:pt>
                  <c:pt idx="13">
                    <c:v>0.11877859975856302</c:v>
                  </c:pt>
                  <c:pt idx="14">
                    <c:v>0.1358574152244105</c:v>
                  </c:pt>
                  <c:pt idx="15">
                    <c:v>0.13647529877946668</c:v>
                  </c:pt>
                  <c:pt idx="16">
                    <c:v>0.1286535271887933</c:v>
                  </c:pt>
                </c:numCache>
              </c:numRef>
            </c:plus>
            <c:minus>
              <c:numRef>
                <c:f>'bas2'!$S$4:$S$20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5.6558902828953879E-3</c:v>
                  </c:pt>
                  <c:pt idx="2">
                    <c:v>9.2986943841834868E-3</c:v>
                  </c:pt>
                  <c:pt idx="3">
                    <c:v>1.1381123201643166E-2</c:v>
                  </c:pt>
                  <c:pt idx="4">
                    <c:v>2.3760831061287235E-2</c:v>
                  </c:pt>
                  <c:pt idx="5">
                    <c:v>3.2184183420489072E-2</c:v>
                  </c:pt>
                  <c:pt idx="6">
                    <c:v>5.7065169617070227E-2</c:v>
                  </c:pt>
                  <c:pt idx="7">
                    <c:v>6.9853275778957127E-2</c:v>
                  </c:pt>
                  <c:pt idx="8">
                    <c:v>6.8746956017270738E-2</c:v>
                  </c:pt>
                  <c:pt idx="9">
                    <c:v>0.10696368160379212</c:v>
                  </c:pt>
                  <c:pt idx="10">
                    <c:v>0.1249079224498669</c:v>
                  </c:pt>
                  <c:pt idx="11">
                    <c:v>0.11268256228442838</c:v>
                  </c:pt>
                  <c:pt idx="12">
                    <c:v>0</c:v>
                  </c:pt>
                  <c:pt idx="13">
                    <c:v>0.11877859975856302</c:v>
                  </c:pt>
                  <c:pt idx="14">
                    <c:v>0.1358574152244105</c:v>
                  </c:pt>
                  <c:pt idx="15">
                    <c:v>0.13647529877946668</c:v>
                  </c:pt>
                  <c:pt idx="16">
                    <c:v>0.1286535271887933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'bas2'!$A$4:$A$20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'bas2'!$C$4:$C$20</c:f>
              <c:numCache>
                <c:formatCode>General</c:formatCode>
                <c:ptCount val="17"/>
                <c:pt idx="0">
                  <c:v>0.14684771343542463</c:v>
                </c:pt>
                <c:pt idx="1">
                  <c:v>9.6119629579852123E-2</c:v>
                </c:pt>
                <c:pt idx="2">
                  <c:v>0.12775678859354142</c:v>
                </c:pt>
                <c:pt idx="3">
                  <c:v>0.16908754422005429</c:v>
                </c:pt>
                <c:pt idx="4">
                  <c:v>0.20042301742849186</c:v>
                </c:pt>
                <c:pt idx="5">
                  <c:v>0.24073168141405069</c:v>
                </c:pt>
                <c:pt idx="6">
                  <c:v>0.41015865960486259</c:v>
                </c:pt>
                <c:pt idx="7">
                  <c:v>0.52653128195168164</c:v>
                </c:pt>
                <c:pt idx="8">
                  <c:v>0.72833690182024291</c:v>
                </c:pt>
                <c:pt idx="9">
                  <c:v>0.64033292899779637</c:v>
                </c:pt>
                <c:pt idx="10">
                  <c:v>0.6897107789704725</c:v>
                </c:pt>
                <c:pt idx="11">
                  <c:v>0.83097794914282075</c:v>
                </c:pt>
                <c:pt idx="12">
                  <c:v>1</c:v>
                </c:pt>
                <c:pt idx="13">
                  <c:v>0.97549019607843124</c:v>
                </c:pt>
                <c:pt idx="14">
                  <c:v>0.66809243551080577</c:v>
                </c:pt>
                <c:pt idx="15">
                  <c:v>0.66611833556324185</c:v>
                </c:pt>
                <c:pt idx="16">
                  <c:v>0.74746159246159249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D55-4ECC-9EB0-122F153987A0}"/>
            </c:ext>
          </c:extLst>
        </c:ser>
        <c:ser>
          <c:idx val="2"/>
          <c:order val="2"/>
          <c:tx>
            <c:strRef>
              <c:f>'bas2'!$D$3</c:f>
              <c:strCache>
                <c:ptCount val="1"/>
                <c:pt idx="0">
                  <c:v>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ot"/>
              <a:round/>
            </a:ln>
            <a:effectLst/>
          </c:spPr>
          <c:marker>
            <c:symbol val="circle"/>
            <c:size val="8"/>
            <c:spPr>
              <a:noFill/>
              <a:ln w="1270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'bas2'!$T$4:$T$20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6.1710798660968074E-3</c:v>
                  </c:pt>
                  <c:pt idx="2">
                    <c:v>1.5137874052742058E-2</c:v>
                  </c:pt>
                  <c:pt idx="3">
                    <c:v>3.5633400001368769E-2</c:v>
                  </c:pt>
                  <c:pt idx="4">
                    <c:v>5.0123787884475669E-2</c:v>
                  </c:pt>
                  <c:pt idx="5">
                    <c:v>5.4811691640444651E-2</c:v>
                  </c:pt>
                  <c:pt idx="6">
                    <c:v>3.7757006365806096E-2</c:v>
                  </c:pt>
                  <c:pt idx="7">
                    <c:v>2.628498384680359E-2</c:v>
                  </c:pt>
                  <c:pt idx="8">
                    <c:v>2.4753594159230782E-2</c:v>
                  </c:pt>
                  <c:pt idx="9">
                    <c:v>2.0111731843575009E-2</c:v>
                  </c:pt>
                  <c:pt idx="10">
                    <c:v>2.4962459078044549E-2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'bas2'!$T$4:$T$20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6.1710798660968074E-3</c:v>
                  </c:pt>
                  <c:pt idx="2">
                    <c:v>1.5137874052742058E-2</c:v>
                  </c:pt>
                  <c:pt idx="3">
                    <c:v>3.5633400001368769E-2</c:v>
                  </c:pt>
                  <c:pt idx="4">
                    <c:v>5.0123787884475669E-2</c:v>
                  </c:pt>
                  <c:pt idx="5">
                    <c:v>5.4811691640444651E-2</c:v>
                  </c:pt>
                  <c:pt idx="6">
                    <c:v>3.7757006365806096E-2</c:v>
                  </c:pt>
                  <c:pt idx="7">
                    <c:v>2.628498384680359E-2</c:v>
                  </c:pt>
                  <c:pt idx="8">
                    <c:v>2.4753594159230782E-2</c:v>
                  </c:pt>
                  <c:pt idx="9">
                    <c:v>2.0111731843575009E-2</c:v>
                  </c:pt>
                  <c:pt idx="10">
                    <c:v>2.4962459078044549E-2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'bas2'!$A$4:$A$20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'bas2'!$D$4:$D$20</c:f>
              <c:numCache>
                <c:formatCode>General</c:formatCode>
                <c:ptCount val="17"/>
                <c:pt idx="0">
                  <c:v>0.14684771343542463</c:v>
                </c:pt>
                <c:pt idx="1">
                  <c:v>0.11305081467683073</c:v>
                </c:pt>
                <c:pt idx="2">
                  <c:v>0.19917520443293019</c:v>
                </c:pt>
                <c:pt idx="3">
                  <c:v>0.37986712812827778</c:v>
                </c:pt>
                <c:pt idx="4">
                  <c:v>0.45954983684180356</c:v>
                </c:pt>
                <c:pt idx="5">
                  <c:v>0.58458111689427006</c:v>
                </c:pt>
                <c:pt idx="6">
                  <c:v>0.73164916182753292</c:v>
                </c:pt>
                <c:pt idx="7">
                  <c:v>0.86290080438797223</c:v>
                </c:pt>
                <c:pt idx="8">
                  <c:v>0.96116816753018708</c:v>
                </c:pt>
                <c:pt idx="9">
                  <c:v>0.9798882681564246</c:v>
                </c:pt>
                <c:pt idx="10">
                  <c:v>1.0196875912408758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D55-4ECC-9EB0-122F153987A0}"/>
            </c:ext>
          </c:extLst>
        </c:ser>
        <c:ser>
          <c:idx val="3"/>
          <c:order val="3"/>
          <c:tx>
            <c:strRef>
              <c:f>'bas2'!$E$3</c:f>
              <c:strCache>
                <c:ptCount val="1"/>
                <c:pt idx="0">
                  <c:v>5 °C</c:v>
                </c:pt>
              </c:strCache>
            </c:strRef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star"/>
            <c:size val="8"/>
            <c:spPr>
              <a:noFill/>
              <a:ln w="1905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'bas2'!$U$4:$U$20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7.9527483712626447E-3</c:v>
                  </c:pt>
                  <c:pt idx="2">
                    <c:v>1.7721892894891088E-2</c:v>
                  </c:pt>
                  <c:pt idx="3">
                    <c:v>2.4958444358841318E-2</c:v>
                  </c:pt>
                  <c:pt idx="4">
                    <c:v>2.522178413857824E-2</c:v>
                  </c:pt>
                  <c:pt idx="5">
                    <c:v>4.7253549591685519E-2</c:v>
                  </c:pt>
                  <c:pt idx="6">
                    <c:v>3.1881036714684056E-2</c:v>
                  </c:pt>
                  <c:pt idx="7">
                    <c:v>3.9880279161073201E-2</c:v>
                  </c:pt>
                  <c:pt idx="8">
                    <c:v>5.3895726840312158E-2</c:v>
                  </c:pt>
                  <c:pt idx="9">
                    <c:v>1.4153138873760053E-2</c:v>
                  </c:pt>
                  <c:pt idx="10">
                    <c:v>0</c:v>
                  </c:pt>
                  <c:pt idx="11">
                    <c:v>0</c:v>
                  </c:pt>
                  <c:pt idx="12">
                    <c:v>0</c:v>
                  </c:pt>
                  <c:pt idx="13">
                    <c:v>1.1538461538461272E-2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'bas2'!$U$4:$U$20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7.9527483712626447E-3</c:v>
                  </c:pt>
                  <c:pt idx="2">
                    <c:v>1.7721892894891088E-2</c:v>
                  </c:pt>
                  <c:pt idx="3">
                    <c:v>2.4958444358841318E-2</c:v>
                  </c:pt>
                  <c:pt idx="4">
                    <c:v>2.522178413857824E-2</c:v>
                  </c:pt>
                  <c:pt idx="5">
                    <c:v>4.7253549591685519E-2</c:v>
                  </c:pt>
                  <c:pt idx="6">
                    <c:v>3.1881036714684056E-2</c:v>
                  </c:pt>
                  <c:pt idx="7">
                    <c:v>3.9880279161073201E-2</c:v>
                  </c:pt>
                  <c:pt idx="8">
                    <c:v>5.3895726840312158E-2</c:v>
                  </c:pt>
                  <c:pt idx="9">
                    <c:v>1.4153138873760053E-2</c:v>
                  </c:pt>
                  <c:pt idx="10">
                    <c:v>0</c:v>
                  </c:pt>
                  <c:pt idx="11">
                    <c:v>0</c:v>
                  </c:pt>
                  <c:pt idx="12">
                    <c:v>0</c:v>
                  </c:pt>
                  <c:pt idx="13">
                    <c:v>1.1538461538461272E-2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'bas2'!$A$4:$A$20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'bas2'!$E$4:$E$20</c:f>
              <c:numCache>
                <c:formatCode>General</c:formatCode>
                <c:ptCount val="17"/>
                <c:pt idx="0">
                  <c:v>0.14684771343542463</c:v>
                </c:pt>
                <c:pt idx="1">
                  <c:v>0.12911909587058085</c:v>
                </c:pt>
                <c:pt idx="2">
                  <c:v>0.19664593744708375</c:v>
                </c:pt>
                <c:pt idx="3">
                  <c:v>0.34599613779828936</c:v>
                </c:pt>
                <c:pt idx="4">
                  <c:v>0.4368493867155408</c:v>
                </c:pt>
                <c:pt idx="5">
                  <c:v>0.58218429750632184</c:v>
                </c:pt>
                <c:pt idx="6">
                  <c:v>0.63307456966364239</c:v>
                </c:pt>
                <c:pt idx="7">
                  <c:v>0.81477676460959658</c:v>
                </c:pt>
                <c:pt idx="8">
                  <c:v>0.78408107926990211</c:v>
                </c:pt>
                <c:pt idx="9">
                  <c:v>0.97884625356494692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0.9884615384615385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6D55-4ECC-9EB0-122F153987A0}"/>
            </c:ext>
          </c:extLst>
        </c:ser>
        <c:ser>
          <c:idx val="4"/>
          <c:order val="4"/>
          <c:tx>
            <c:strRef>
              <c:f>'bas2'!$F$3</c:f>
              <c:strCache>
                <c:ptCount val="1"/>
                <c:pt idx="0">
                  <c:v>7.5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"/>
              <a:round/>
            </a:ln>
            <a:effectLst/>
          </c:spPr>
          <c:marker>
            <c:symbol val="triangle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'bas2'!$V$4:$V$20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1.0457103052710233E-2</c:v>
                  </c:pt>
                  <c:pt idx="2">
                    <c:v>1.0336208467683511E-2</c:v>
                  </c:pt>
                  <c:pt idx="3">
                    <c:v>2.0743297480977148E-2</c:v>
                  </c:pt>
                  <c:pt idx="4">
                    <c:v>2.4493405517663415E-2</c:v>
                  </c:pt>
                  <c:pt idx="5">
                    <c:v>2.1702576969485597E-2</c:v>
                  </c:pt>
                  <c:pt idx="6">
                    <c:v>3.9989842883211987E-2</c:v>
                  </c:pt>
                  <c:pt idx="7">
                    <c:v>3.7042738437544298E-2</c:v>
                  </c:pt>
                  <c:pt idx="8">
                    <c:v>5.248622610154538E-2</c:v>
                  </c:pt>
                  <c:pt idx="9">
                    <c:v>5.2916381465434356E-2</c:v>
                  </c:pt>
                  <c:pt idx="10">
                    <c:v>5.2476984408748845E-2</c:v>
                  </c:pt>
                  <c:pt idx="11">
                    <c:v>5.1250823540715175E-2</c:v>
                  </c:pt>
                  <c:pt idx="12">
                    <c:v>4.290293133790192E-2</c:v>
                  </c:pt>
                  <c:pt idx="13">
                    <c:v>0</c:v>
                  </c:pt>
                  <c:pt idx="14">
                    <c:v>0</c:v>
                  </c:pt>
                  <c:pt idx="15">
                    <c:v>2.6710097719870183E-2</c:v>
                  </c:pt>
                  <c:pt idx="16">
                    <c:v>8.9285714285726233E-3</c:v>
                  </c:pt>
                </c:numCache>
              </c:numRef>
            </c:plus>
            <c:minus>
              <c:numRef>
                <c:f>'bas2'!$V$4:$V$20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1.0457103052710233E-2</c:v>
                  </c:pt>
                  <c:pt idx="2">
                    <c:v>1.0336208467683511E-2</c:v>
                  </c:pt>
                  <c:pt idx="3">
                    <c:v>2.0743297480977148E-2</c:v>
                  </c:pt>
                  <c:pt idx="4">
                    <c:v>2.4493405517663415E-2</c:v>
                  </c:pt>
                  <c:pt idx="5">
                    <c:v>2.1702576969485597E-2</c:v>
                  </c:pt>
                  <c:pt idx="6">
                    <c:v>3.9989842883211987E-2</c:v>
                  </c:pt>
                  <c:pt idx="7">
                    <c:v>3.7042738437544298E-2</c:v>
                  </c:pt>
                  <c:pt idx="8">
                    <c:v>5.248622610154538E-2</c:v>
                  </c:pt>
                  <c:pt idx="9">
                    <c:v>5.2916381465434356E-2</c:v>
                  </c:pt>
                  <c:pt idx="10">
                    <c:v>5.2476984408748845E-2</c:v>
                  </c:pt>
                  <c:pt idx="11">
                    <c:v>5.1250823540715175E-2</c:v>
                  </c:pt>
                  <c:pt idx="12">
                    <c:v>4.290293133790192E-2</c:v>
                  </c:pt>
                  <c:pt idx="13">
                    <c:v>0</c:v>
                  </c:pt>
                  <c:pt idx="14">
                    <c:v>0</c:v>
                  </c:pt>
                  <c:pt idx="15">
                    <c:v>2.6710097719870183E-2</c:v>
                  </c:pt>
                  <c:pt idx="16">
                    <c:v>8.9285714285726233E-3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'bas2'!$A$4:$A$20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'bas2'!$F$4:$F$20</c:f>
              <c:numCache>
                <c:formatCode>General</c:formatCode>
                <c:ptCount val="17"/>
                <c:pt idx="0">
                  <c:v>0.14684771343542463</c:v>
                </c:pt>
                <c:pt idx="1">
                  <c:v>0.14713202312386536</c:v>
                </c:pt>
                <c:pt idx="2">
                  <c:v>0.14535295970372045</c:v>
                </c:pt>
                <c:pt idx="3">
                  <c:v>0.26913348429012524</c:v>
                </c:pt>
                <c:pt idx="4">
                  <c:v>0.27669085793221859</c:v>
                </c:pt>
                <c:pt idx="5">
                  <c:v>0.31912735983471452</c:v>
                </c:pt>
                <c:pt idx="6">
                  <c:v>0.44937337770150521</c:v>
                </c:pt>
                <c:pt idx="7">
                  <c:v>0.45933407628489109</c:v>
                </c:pt>
                <c:pt idx="8">
                  <c:v>0.64234962762610215</c:v>
                </c:pt>
                <c:pt idx="9">
                  <c:v>0.57074579977872275</c:v>
                </c:pt>
                <c:pt idx="10">
                  <c:v>0.74245609580052496</c:v>
                </c:pt>
                <c:pt idx="11">
                  <c:v>0.86479174848596663</c:v>
                </c:pt>
                <c:pt idx="12">
                  <c:v>0.88998809523809519</c:v>
                </c:pt>
                <c:pt idx="13">
                  <c:v>1</c:v>
                </c:pt>
                <c:pt idx="14">
                  <c:v>1</c:v>
                </c:pt>
                <c:pt idx="15">
                  <c:v>0.97328990228013024</c:v>
                </c:pt>
                <c:pt idx="16">
                  <c:v>0.99107142857142849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6D55-4ECC-9EB0-122F153987A0}"/>
            </c:ext>
          </c:extLst>
        </c:ser>
        <c:ser>
          <c:idx val="5"/>
          <c:order val="5"/>
          <c:tx>
            <c:strRef>
              <c:f>'bas2'!$G$3</c:f>
              <c:strCache>
                <c:ptCount val="1"/>
                <c:pt idx="0">
                  <c:v>10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diamond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'bas2'!$W$4:$W$20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1.0616830536379396E-2</c:v>
                  </c:pt>
                  <c:pt idx="2">
                    <c:v>2.129398697318002E-2</c:v>
                  </c:pt>
                  <c:pt idx="3">
                    <c:v>1.1617060506470673E-2</c:v>
                  </c:pt>
                  <c:pt idx="4">
                    <c:v>1.2261894704353514E-2</c:v>
                  </c:pt>
                  <c:pt idx="5">
                    <c:v>1.2946866786940275E-2</c:v>
                  </c:pt>
                  <c:pt idx="6">
                    <c:v>1.5669542750916809E-2</c:v>
                  </c:pt>
                  <c:pt idx="7">
                    <c:v>2.8483391040538601E-2</c:v>
                  </c:pt>
                  <c:pt idx="8">
                    <c:v>2.0492883657324133E-2</c:v>
                  </c:pt>
                  <c:pt idx="9">
                    <c:v>1.3198698992233263E-2</c:v>
                  </c:pt>
                  <c:pt idx="10">
                    <c:v>2.1831024846955621E-2</c:v>
                  </c:pt>
                  <c:pt idx="11">
                    <c:v>3.6590914130631334E-2</c:v>
                  </c:pt>
                  <c:pt idx="12">
                    <c:v>3.6743050496237752E-2</c:v>
                  </c:pt>
                  <c:pt idx="13">
                    <c:v>5.9259477754692653E-2</c:v>
                  </c:pt>
                  <c:pt idx="14">
                    <c:v>5.7251368293593133E-2</c:v>
                  </c:pt>
                  <c:pt idx="15">
                    <c:v>3.6714513285424202E-2</c:v>
                  </c:pt>
                  <c:pt idx="16">
                    <c:v>6.9469697075712461E-2</c:v>
                  </c:pt>
                </c:numCache>
              </c:numRef>
            </c:plus>
            <c:minus>
              <c:numRef>
                <c:f>'bas2'!$W$4:$W$20</c:f>
                <c:numCache>
                  <c:formatCode>General</c:formatCode>
                  <c:ptCount val="17"/>
                  <c:pt idx="0">
                    <c:v>6.4155191217357098E-3</c:v>
                  </c:pt>
                  <c:pt idx="1">
                    <c:v>1.0616830536379396E-2</c:v>
                  </c:pt>
                  <c:pt idx="2">
                    <c:v>2.129398697318002E-2</c:v>
                  </c:pt>
                  <c:pt idx="3">
                    <c:v>1.1617060506470673E-2</c:v>
                  </c:pt>
                  <c:pt idx="4">
                    <c:v>1.2261894704353514E-2</c:v>
                  </c:pt>
                  <c:pt idx="5">
                    <c:v>1.2946866786940275E-2</c:v>
                  </c:pt>
                  <c:pt idx="6">
                    <c:v>1.5669542750916809E-2</c:v>
                  </c:pt>
                  <c:pt idx="7">
                    <c:v>2.8483391040538601E-2</c:v>
                  </c:pt>
                  <c:pt idx="8">
                    <c:v>2.0492883657324133E-2</c:v>
                  </c:pt>
                  <c:pt idx="9">
                    <c:v>1.3198698992233263E-2</c:v>
                  </c:pt>
                  <c:pt idx="10">
                    <c:v>2.1831024846955621E-2</c:v>
                  </c:pt>
                  <c:pt idx="11">
                    <c:v>3.6590914130631334E-2</c:v>
                  </c:pt>
                  <c:pt idx="12">
                    <c:v>3.6743050496237752E-2</c:v>
                  </c:pt>
                  <c:pt idx="13">
                    <c:v>5.9259477754692653E-2</c:v>
                  </c:pt>
                  <c:pt idx="14">
                    <c:v>5.7251368293593133E-2</c:v>
                  </c:pt>
                  <c:pt idx="15">
                    <c:v>3.6714513285424202E-2</c:v>
                  </c:pt>
                  <c:pt idx="16">
                    <c:v>6.9469697075712461E-2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'bas2'!$A$4:$A$20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'bas2'!$G$4:$G$20</c:f>
              <c:numCache>
                <c:formatCode>General</c:formatCode>
                <c:ptCount val="17"/>
                <c:pt idx="0">
                  <c:v>0.14684771343542463</c:v>
                </c:pt>
                <c:pt idx="1">
                  <c:v>0.14086692673495946</c:v>
                </c:pt>
                <c:pt idx="2">
                  <c:v>0.16954652044400459</c:v>
                </c:pt>
                <c:pt idx="3">
                  <c:v>0.23037008669508699</c:v>
                </c:pt>
                <c:pt idx="4">
                  <c:v>0.20925384396004648</c:v>
                </c:pt>
                <c:pt idx="5">
                  <c:v>0.23683336214050082</c:v>
                </c:pt>
                <c:pt idx="6">
                  <c:v>0.24743640761645508</c:v>
                </c:pt>
                <c:pt idx="7">
                  <c:v>0.26291488149933562</c:v>
                </c:pt>
                <c:pt idx="8">
                  <c:v>0.27619171324382902</c:v>
                </c:pt>
                <c:pt idx="9">
                  <c:v>0.27454287585699211</c:v>
                </c:pt>
                <c:pt idx="10">
                  <c:v>0.32074123754148676</c:v>
                </c:pt>
                <c:pt idx="11">
                  <c:v>0.37833576938376678</c:v>
                </c:pt>
                <c:pt idx="12">
                  <c:v>0.35870983358623615</c:v>
                </c:pt>
                <c:pt idx="13">
                  <c:v>0.41354654544977121</c:v>
                </c:pt>
                <c:pt idx="14">
                  <c:v>0.39366005047191799</c:v>
                </c:pt>
                <c:pt idx="15">
                  <c:v>0.42983194519389922</c:v>
                </c:pt>
                <c:pt idx="16">
                  <c:v>0.45843158950017743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6D55-4ECC-9EB0-122F153987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6854448"/>
        <c:axId val="246854840"/>
        <c:extLst/>
      </c:scatterChart>
      <c:valAx>
        <c:axId val="246854448"/>
        <c:scaling>
          <c:orientation val="minMax"/>
          <c:max val="23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840"/>
        <c:crosses val="autoZero"/>
        <c:crossBetween val="midCat"/>
        <c:majorUnit val="28"/>
        <c:minorUnit val="14"/>
      </c:valAx>
      <c:valAx>
        <c:axId val="246854840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effectLst>
                  <a:outerShdw blurRad="50800" dist="50800" dir="5400000" sx="10000" sy="10000" algn="ctr" rotWithShape="0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448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r>
              <a:rPr lang="en-GB" sz="2000" b="0" i="0" baseline="0">
                <a:solidFill>
                  <a:sysClr val="windowText" lastClr="000000"/>
                </a:solidFill>
                <a:latin typeface="Arial" panose="020B0604020202020204" pitchFamily="34" charset="0"/>
              </a:rPr>
              <a:t>LEO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ysClr val="windowText" lastClr="000000"/>
              </a:solidFill>
              <a:latin typeface="Arial" panose="020B0604020202020204" pitchFamily="34" charset="0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'leo2'!$B$3</c:f>
              <c:strCache>
                <c:ptCount val="1"/>
                <c:pt idx="0">
                  <c:v>-2.5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DotDot"/>
              <a:round/>
            </a:ln>
            <a:effectLst/>
          </c:spPr>
          <c:marker>
            <c:symbol val="square"/>
            <c:size val="8"/>
            <c:spPr>
              <a:solidFill>
                <a:schemeClr val="tx1">
                  <a:alpha val="92000"/>
                </a:schemeClr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'leo2'!$R$4:$R$20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4.2791706327313245E-3</c:v>
                  </c:pt>
                  <c:pt idx="2">
                    <c:v>6.746109437776108E-3</c:v>
                  </c:pt>
                  <c:pt idx="3">
                    <c:v>8.7819411382589405E-3</c:v>
                  </c:pt>
                  <c:pt idx="4">
                    <c:v>3.9529032572360621E-3</c:v>
                  </c:pt>
                  <c:pt idx="5">
                    <c:v>7.3598362424671035E-3</c:v>
                  </c:pt>
                  <c:pt idx="6">
                    <c:v>3.8726139653187885E-3</c:v>
                  </c:pt>
                  <c:pt idx="7">
                    <c:v>1.3091710427333623E-2</c:v>
                  </c:pt>
                  <c:pt idx="8">
                    <c:v>2.453367410743031E-2</c:v>
                  </c:pt>
                  <c:pt idx="9">
                    <c:v>6.6435650009044802E-3</c:v>
                  </c:pt>
                  <c:pt idx="10">
                    <c:v>1.1055261789204138E-2</c:v>
                  </c:pt>
                  <c:pt idx="11">
                    <c:v>6.3402559579338061E-2</c:v>
                  </c:pt>
                  <c:pt idx="12">
                    <c:v>4.7130072900129036E-2</c:v>
                  </c:pt>
                  <c:pt idx="13">
                    <c:v>6.0203731629383918E-3</c:v>
                  </c:pt>
                  <c:pt idx="14">
                    <c:v>9.3683626981148113E-2</c:v>
                  </c:pt>
                  <c:pt idx="15">
                    <c:v>3.5081738803313417E-2</c:v>
                  </c:pt>
                  <c:pt idx="16">
                    <c:v>5.9490982620102406E-3</c:v>
                  </c:pt>
                </c:numCache>
              </c:numRef>
            </c:plus>
            <c:minus>
              <c:numRef>
                <c:f>'leo2'!$R$4:$R$20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4.2791706327313245E-3</c:v>
                  </c:pt>
                  <c:pt idx="2">
                    <c:v>6.746109437776108E-3</c:v>
                  </c:pt>
                  <c:pt idx="3">
                    <c:v>8.7819411382589405E-3</c:v>
                  </c:pt>
                  <c:pt idx="4">
                    <c:v>3.9529032572360621E-3</c:v>
                  </c:pt>
                  <c:pt idx="5">
                    <c:v>7.3598362424671035E-3</c:v>
                  </c:pt>
                  <c:pt idx="6">
                    <c:v>3.8726139653187885E-3</c:v>
                  </c:pt>
                  <c:pt idx="7">
                    <c:v>1.3091710427333623E-2</c:v>
                  </c:pt>
                  <c:pt idx="8">
                    <c:v>2.453367410743031E-2</c:v>
                  </c:pt>
                  <c:pt idx="9">
                    <c:v>6.6435650009044802E-3</c:v>
                  </c:pt>
                  <c:pt idx="10">
                    <c:v>1.1055261789204138E-2</c:v>
                  </c:pt>
                  <c:pt idx="11">
                    <c:v>6.3402559579338061E-2</c:v>
                  </c:pt>
                  <c:pt idx="12">
                    <c:v>4.7130072900129036E-2</c:v>
                  </c:pt>
                  <c:pt idx="13">
                    <c:v>6.0203731629383918E-3</c:v>
                  </c:pt>
                  <c:pt idx="14">
                    <c:v>9.3683626981148113E-2</c:v>
                  </c:pt>
                  <c:pt idx="15">
                    <c:v>3.5081738803313417E-2</c:v>
                  </c:pt>
                  <c:pt idx="16">
                    <c:v>5.9490982620102406E-3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'leo2'!$A$4:$A$20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'leo2'!$B$4:$B$20</c:f>
              <c:numCache>
                <c:formatCode>General</c:formatCode>
                <c:ptCount val="17"/>
                <c:pt idx="0">
                  <c:v>0.11752865500695817</c:v>
                </c:pt>
                <c:pt idx="1">
                  <c:v>9.200634818420593E-2</c:v>
                </c:pt>
                <c:pt idx="2">
                  <c:v>0.11091655642749505</c:v>
                </c:pt>
                <c:pt idx="3">
                  <c:v>0.11339079809972108</c:v>
                </c:pt>
                <c:pt idx="4">
                  <c:v>0.1072205858284541</c:v>
                </c:pt>
                <c:pt idx="5">
                  <c:v>0.12707806115604617</c:v>
                </c:pt>
                <c:pt idx="6">
                  <c:v>0.11617980285033906</c:v>
                </c:pt>
                <c:pt idx="7">
                  <c:v>0.14682407091780331</c:v>
                </c:pt>
                <c:pt idx="8">
                  <c:v>0.17349177231780274</c:v>
                </c:pt>
                <c:pt idx="9">
                  <c:v>0.13473281033715029</c:v>
                </c:pt>
                <c:pt idx="10">
                  <c:v>0.12545985626618297</c:v>
                </c:pt>
                <c:pt idx="11">
                  <c:v>0.20394174807044946</c:v>
                </c:pt>
                <c:pt idx="12">
                  <c:v>0.26533888022858609</c:v>
                </c:pt>
                <c:pt idx="13">
                  <c:v>0.11481456502907565</c:v>
                </c:pt>
                <c:pt idx="14">
                  <c:v>0.3220244735227954</c:v>
                </c:pt>
                <c:pt idx="15">
                  <c:v>0.17107978164030752</c:v>
                </c:pt>
                <c:pt idx="16">
                  <c:v>0.11104845974080775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9EA-425A-A4B2-C7E1B9458D97}"/>
            </c:ext>
          </c:extLst>
        </c:ser>
        <c:ser>
          <c:idx val="1"/>
          <c:order val="1"/>
          <c:tx>
            <c:strRef>
              <c:f>'leo2'!$C$3</c:f>
              <c:strCache>
                <c:ptCount val="1"/>
                <c:pt idx="0">
                  <c:v>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dashDot"/>
              <a:round/>
            </a:ln>
            <a:effectLst/>
          </c:spPr>
          <c:marker>
            <c:symbol val="circle"/>
            <c:size val="8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'leo2'!$S$4:$S$20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9.076390258005362E-3</c:v>
                  </c:pt>
                  <c:pt idx="2">
                    <c:v>1.052440243470483E-2</c:v>
                  </c:pt>
                  <c:pt idx="3">
                    <c:v>2.5588715427488855E-2</c:v>
                  </c:pt>
                  <c:pt idx="4">
                    <c:v>3.5280493353747298E-2</c:v>
                  </c:pt>
                  <c:pt idx="5">
                    <c:v>3.7163192656306986E-2</c:v>
                  </c:pt>
                  <c:pt idx="6">
                    <c:v>5.8096708536874035E-2</c:v>
                  </c:pt>
                  <c:pt idx="7">
                    <c:v>4.0985994732032127E-2</c:v>
                  </c:pt>
                  <c:pt idx="8">
                    <c:v>1.3192612137203661E-2</c:v>
                  </c:pt>
                  <c:pt idx="9">
                    <c:v>2.7561837455830247E-2</c:v>
                  </c:pt>
                  <c:pt idx="10">
                    <c:v>0</c:v>
                  </c:pt>
                  <c:pt idx="11">
                    <c:v>0.11039253827874815</c:v>
                  </c:pt>
                  <c:pt idx="12">
                    <c:v>7.8787878787878851E-2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'leo2'!$S$4:$S$20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9.076390258005362E-3</c:v>
                  </c:pt>
                  <c:pt idx="2">
                    <c:v>1.052440243470483E-2</c:v>
                  </c:pt>
                  <c:pt idx="3">
                    <c:v>2.5588715427488855E-2</c:v>
                  </c:pt>
                  <c:pt idx="4">
                    <c:v>3.5280493353747298E-2</c:v>
                  </c:pt>
                  <c:pt idx="5">
                    <c:v>3.7163192656306986E-2</c:v>
                  </c:pt>
                  <c:pt idx="6">
                    <c:v>5.8096708536874035E-2</c:v>
                  </c:pt>
                  <c:pt idx="7">
                    <c:v>4.0985994732032127E-2</c:v>
                  </c:pt>
                  <c:pt idx="8">
                    <c:v>1.3192612137203661E-2</c:v>
                  </c:pt>
                  <c:pt idx="9">
                    <c:v>2.7561837455830247E-2</c:v>
                  </c:pt>
                  <c:pt idx="10">
                    <c:v>0</c:v>
                  </c:pt>
                  <c:pt idx="11">
                    <c:v>0.11039253827874815</c:v>
                  </c:pt>
                  <c:pt idx="12">
                    <c:v>7.8787878787878851E-2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'leo2'!$A$4:$A$20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'leo2'!$C$4:$C$20</c:f>
              <c:numCache>
                <c:formatCode>General</c:formatCode>
                <c:ptCount val="17"/>
                <c:pt idx="0">
                  <c:v>0.11752865500695817</c:v>
                </c:pt>
                <c:pt idx="1">
                  <c:v>0.11609892104054247</c:v>
                </c:pt>
                <c:pt idx="2">
                  <c:v>0.16546737520533711</c:v>
                </c:pt>
                <c:pt idx="3">
                  <c:v>0.24917175004799855</c:v>
                </c:pt>
                <c:pt idx="4">
                  <c:v>0.45585977574561537</c:v>
                </c:pt>
                <c:pt idx="5">
                  <c:v>0.3668553102811703</c:v>
                </c:pt>
                <c:pt idx="6">
                  <c:v>0.69994095149577207</c:v>
                </c:pt>
                <c:pt idx="7">
                  <c:v>0.91046029381166349</c:v>
                </c:pt>
                <c:pt idx="8">
                  <c:v>0.98680738786279676</c:v>
                </c:pt>
                <c:pt idx="9">
                  <c:v>0.97243816254416959</c:v>
                </c:pt>
                <c:pt idx="10">
                  <c:v>1</c:v>
                </c:pt>
                <c:pt idx="11">
                  <c:v>0.83445162906126913</c:v>
                </c:pt>
                <c:pt idx="12">
                  <c:v>0.92121212121212115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9EA-425A-A4B2-C7E1B9458D97}"/>
            </c:ext>
          </c:extLst>
        </c:ser>
        <c:ser>
          <c:idx val="2"/>
          <c:order val="2"/>
          <c:tx>
            <c:strRef>
              <c:f>'leo2'!$D$3</c:f>
              <c:strCache>
                <c:ptCount val="1"/>
                <c:pt idx="0">
                  <c:v>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ot"/>
              <a:round/>
            </a:ln>
            <a:effectLst/>
          </c:spPr>
          <c:marker>
            <c:symbol val="circle"/>
            <c:size val="8"/>
            <c:spPr>
              <a:noFill/>
              <a:ln w="1270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'leo2'!$T$4:$T$20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1.0941131949783144E-2</c:v>
                  </c:pt>
                  <c:pt idx="2">
                    <c:v>9.7855499688024403E-3</c:v>
                  </c:pt>
                  <c:pt idx="3">
                    <c:v>4.3185601271040756E-2</c:v>
                  </c:pt>
                  <c:pt idx="4">
                    <c:v>3.8881112639606738E-2</c:v>
                  </c:pt>
                  <c:pt idx="5">
                    <c:v>7.3867300861769902E-2</c:v>
                  </c:pt>
                  <c:pt idx="6">
                    <c:v>6.3896261553920919E-2</c:v>
                  </c:pt>
                  <c:pt idx="7">
                    <c:v>8.6564145937890205E-2</c:v>
                  </c:pt>
                  <c:pt idx="8">
                    <c:v>4.4007975081403486E-2</c:v>
                  </c:pt>
                  <c:pt idx="9">
                    <c:v>7.8195788291385682E-2</c:v>
                  </c:pt>
                  <c:pt idx="10">
                    <c:v>0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'leo2'!$T$4:$T$20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1.0941131949783144E-2</c:v>
                  </c:pt>
                  <c:pt idx="2">
                    <c:v>9.7855499688024403E-3</c:v>
                  </c:pt>
                  <c:pt idx="3">
                    <c:v>4.3185601271040756E-2</c:v>
                  </c:pt>
                  <c:pt idx="4">
                    <c:v>3.8881112639606738E-2</c:v>
                  </c:pt>
                  <c:pt idx="5">
                    <c:v>7.3867300861769902E-2</c:v>
                  </c:pt>
                  <c:pt idx="6">
                    <c:v>6.3896261553920919E-2</c:v>
                  </c:pt>
                  <c:pt idx="7">
                    <c:v>8.6564145937890205E-2</c:v>
                  </c:pt>
                  <c:pt idx="8">
                    <c:v>4.4007975081403486E-2</c:v>
                  </c:pt>
                  <c:pt idx="9">
                    <c:v>7.8195788291385682E-2</c:v>
                  </c:pt>
                  <c:pt idx="10">
                    <c:v>0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'leo2'!$A$4:$A$20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'leo2'!$D$4:$D$20</c:f>
              <c:numCache>
                <c:formatCode>General</c:formatCode>
                <c:ptCount val="17"/>
                <c:pt idx="0">
                  <c:v>0.11752865500695817</c:v>
                </c:pt>
                <c:pt idx="1">
                  <c:v>0.13315292863153577</c:v>
                </c:pt>
                <c:pt idx="2">
                  <c:v>0.24687658582675556</c:v>
                </c:pt>
                <c:pt idx="3">
                  <c:v>0.45370501265297286</c:v>
                </c:pt>
                <c:pt idx="4">
                  <c:v>0.49794727549810186</c:v>
                </c:pt>
                <c:pt idx="5">
                  <c:v>0.67453967592874664</c:v>
                </c:pt>
                <c:pt idx="6">
                  <c:v>0.7836384375608676</c:v>
                </c:pt>
                <c:pt idx="7">
                  <c:v>0.90183254677892322</c:v>
                </c:pt>
                <c:pt idx="8">
                  <c:v>0.90208469904789168</c:v>
                </c:pt>
                <c:pt idx="9">
                  <c:v>0.94770983335023495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9EA-425A-A4B2-C7E1B9458D97}"/>
            </c:ext>
          </c:extLst>
        </c:ser>
        <c:ser>
          <c:idx val="3"/>
          <c:order val="3"/>
          <c:tx>
            <c:strRef>
              <c:f>'leo2'!$E$3</c:f>
              <c:strCache>
                <c:ptCount val="1"/>
                <c:pt idx="0">
                  <c:v>5 °C</c:v>
                </c:pt>
              </c:strCache>
            </c:strRef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star"/>
            <c:size val="8"/>
            <c:spPr>
              <a:noFill/>
              <a:ln w="1905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'leo2'!$U$4:$U$20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1.0447659655168581E-2</c:v>
                  </c:pt>
                  <c:pt idx="2">
                    <c:v>1.5831759061841207E-2</c:v>
                  </c:pt>
                  <c:pt idx="3">
                    <c:v>2.5253063713184816E-2</c:v>
                  </c:pt>
                  <c:pt idx="4">
                    <c:v>4.4426436115919198E-2</c:v>
                  </c:pt>
                  <c:pt idx="5">
                    <c:v>3.9398068573323328E-2</c:v>
                  </c:pt>
                  <c:pt idx="6">
                    <c:v>5.3216020590694656E-2</c:v>
                  </c:pt>
                  <c:pt idx="7">
                    <c:v>6.5663148592359125E-2</c:v>
                  </c:pt>
                  <c:pt idx="8">
                    <c:v>1.1326538290354061E-2</c:v>
                  </c:pt>
                  <c:pt idx="9">
                    <c:v>6.7092953929498253E-2</c:v>
                  </c:pt>
                  <c:pt idx="10">
                    <c:v>3.3932180176992864E-2</c:v>
                  </c:pt>
                  <c:pt idx="11">
                    <c:v>0</c:v>
                  </c:pt>
                  <c:pt idx="12">
                    <c:v>0</c:v>
                  </c:pt>
                  <c:pt idx="13">
                    <c:v>2.3183391003460049E-2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'leo2'!$U$4:$U$20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1.0447659655168581E-2</c:v>
                  </c:pt>
                  <c:pt idx="2">
                    <c:v>1.5831759061841207E-2</c:v>
                  </c:pt>
                  <c:pt idx="3">
                    <c:v>2.5253063713184816E-2</c:v>
                  </c:pt>
                  <c:pt idx="4">
                    <c:v>4.4426436115919198E-2</c:v>
                  </c:pt>
                  <c:pt idx="5">
                    <c:v>3.9398068573323328E-2</c:v>
                  </c:pt>
                  <c:pt idx="6">
                    <c:v>5.3216020590694656E-2</c:v>
                  </c:pt>
                  <c:pt idx="7">
                    <c:v>6.5663148592359125E-2</c:v>
                  </c:pt>
                  <c:pt idx="8">
                    <c:v>1.1326538290354061E-2</c:v>
                  </c:pt>
                  <c:pt idx="9">
                    <c:v>6.7092953929498253E-2</c:v>
                  </c:pt>
                  <c:pt idx="10">
                    <c:v>3.3932180176992864E-2</c:v>
                  </c:pt>
                  <c:pt idx="11">
                    <c:v>0</c:v>
                  </c:pt>
                  <c:pt idx="12">
                    <c:v>0</c:v>
                  </c:pt>
                  <c:pt idx="13">
                    <c:v>2.3183391003460049E-2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'leo2'!$A$4:$A$20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'leo2'!$E$4:$E$20</c:f>
              <c:numCache>
                <c:formatCode>General</c:formatCode>
                <c:ptCount val="17"/>
                <c:pt idx="0">
                  <c:v>0.11752865500695817</c:v>
                </c:pt>
                <c:pt idx="1">
                  <c:v>0.12509933238028387</c:v>
                </c:pt>
                <c:pt idx="2">
                  <c:v>0.25523630140170372</c:v>
                </c:pt>
                <c:pt idx="3">
                  <c:v>0.39075785494192622</c:v>
                </c:pt>
                <c:pt idx="4">
                  <c:v>0.51909023044221636</c:v>
                </c:pt>
                <c:pt idx="5">
                  <c:v>0.61398670122852717</c:v>
                </c:pt>
                <c:pt idx="6">
                  <c:v>0.78911609626816981</c:v>
                </c:pt>
                <c:pt idx="7">
                  <c:v>0.74893171275638926</c:v>
                </c:pt>
                <c:pt idx="8">
                  <c:v>0.98106712591575618</c:v>
                </c:pt>
                <c:pt idx="9">
                  <c:v>0.941609769322857</c:v>
                </c:pt>
                <c:pt idx="10">
                  <c:v>0.93727190900186197</c:v>
                </c:pt>
                <c:pt idx="11">
                  <c:v>1</c:v>
                </c:pt>
                <c:pt idx="12">
                  <c:v>1</c:v>
                </c:pt>
                <c:pt idx="13">
                  <c:v>0.97681660899653977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69EA-425A-A4B2-C7E1B9458D97}"/>
            </c:ext>
          </c:extLst>
        </c:ser>
        <c:ser>
          <c:idx val="4"/>
          <c:order val="4"/>
          <c:tx>
            <c:strRef>
              <c:f>'leo2'!$F$3</c:f>
              <c:strCache>
                <c:ptCount val="1"/>
                <c:pt idx="0">
                  <c:v>7.5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"/>
              <a:round/>
            </a:ln>
            <a:effectLst/>
          </c:spPr>
          <c:marker>
            <c:symbol val="triangle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'leo2'!$V$4:$V$20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1.1151252093198519E-2</c:v>
                  </c:pt>
                  <c:pt idx="2">
                    <c:v>1.9214501152142269E-2</c:v>
                  </c:pt>
                  <c:pt idx="3">
                    <c:v>2.3557070415297469E-2</c:v>
                  </c:pt>
                  <c:pt idx="4">
                    <c:v>4.2764682129285567E-2</c:v>
                  </c:pt>
                  <c:pt idx="5">
                    <c:v>6.2011876013542418E-2</c:v>
                  </c:pt>
                  <c:pt idx="6">
                    <c:v>6.9731261839737158E-2</c:v>
                  </c:pt>
                  <c:pt idx="7">
                    <c:v>6.9926933258028859E-2</c:v>
                  </c:pt>
                  <c:pt idx="8">
                    <c:v>4.4568339131018785E-2</c:v>
                  </c:pt>
                  <c:pt idx="9">
                    <c:v>5.0638156295802865E-2</c:v>
                  </c:pt>
                  <c:pt idx="10">
                    <c:v>5.3720789569421043E-2</c:v>
                  </c:pt>
                  <c:pt idx="11">
                    <c:v>7.1829392484319021E-2</c:v>
                  </c:pt>
                  <c:pt idx="12">
                    <c:v>4.5903579669455387E-2</c:v>
                  </c:pt>
                  <c:pt idx="13">
                    <c:v>5.8935119041531751E-2</c:v>
                  </c:pt>
                  <c:pt idx="14">
                    <c:v>7.8035778792182153E-2</c:v>
                  </c:pt>
                  <c:pt idx="15">
                    <c:v>7.1343540209689846E-2</c:v>
                  </c:pt>
                  <c:pt idx="16">
                    <c:v>5.7458862027704484E-2</c:v>
                  </c:pt>
                </c:numCache>
              </c:numRef>
            </c:plus>
            <c:minus>
              <c:numRef>
                <c:f>'leo2'!$V$4:$V$20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1.1151252093198519E-2</c:v>
                  </c:pt>
                  <c:pt idx="2">
                    <c:v>1.9214501152142269E-2</c:v>
                  </c:pt>
                  <c:pt idx="3">
                    <c:v>2.3557070415297469E-2</c:v>
                  </c:pt>
                  <c:pt idx="4">
                    <c:v>4.2764682129285567E-2</c:v>
                  </c:pt>
                  <c:pt idx="5">
                    <c:v>6.2011876013542418E-2</c:v>
                  </c:pt>
                  <c:pt idx="6">
                    <c:v>6.9731261839737158E-2</c:v>
                  </c:pt>
                  <c:pt idx="7">
                    <c:v>6.9926933258028859E-2</c:v>
                  </c:pt>
                  <c:pt idx="8">
                    <c:v>4.4568339131018785E-2</c:v>
                  </c:pt>
                  <c:pt idx="9">
                    <c:v>5.0638156295802865E-2</c:v>
                  </c:pt>
                  <c:pt idx="10">
                    <c:v>5.3720789569421043E-2</c:v>
                  </c:pt>
                  <c:pt idx="11">
                    <c:v>7.1829392484319021E-2</c:v>
                  </c:pt>
                  <c:pt idx="12">
                    <c:v>4.5903579669455387E-2</c:v>
                  </c:pt>
                  <c:pt idx="13">
                    <c:v>5.8935119041531751E-2</c:v>
                  </c:pt>
                  <c:pt idx="14">
                    <c:v>7.8035778792182153E-2</c:v>
                  </c:pt>
                  <c:pt idx="15">
                    <c:v>7.1343540209689846E-2</c:v>
                  </c:pt>
                  <c:pt idx="16">
                    <c:v>5.7458862027704484E-2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'leo2'!$A$4:$A$20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'leo2'!$F$4:$F$20</c:f>
              <c:numCache>
                <c:formatCode>General</c:formatCode>
                <c:ptCount val="17"/>
                <c:pt idx="0">
                  <c:v>0.11752865500695817</c:v>
                </c:pt>
                <c:pt idx="1">
                  <c:v>0.14499242933971496</c:v>
                </c:pt>
                <c:pt idx="2">
                  <c:v>0.28051573323863721</c:v>
                </c:pt>
                <c:pt idx="3">
                  <c:v>0.29278349266836567</c:v>
                </c:pt>
                <c:pt idx="4">
                  <c:v>0.39975394428105082</c:v>
                </c:pt>
                <c:pt idx="5">
                  <c:v>0.48788948382836911</c:v>
                </c:pt>
                <c:pt idx="6">
                  <c:v>0.57838399775052074</c:v>
                </c:pt>
                <c:pt idx="7">
                  <c:v>0.69552327297432681</c:v>
                </c:pt>
                <c:pt idx="8">
                  <c:v>0.56713562147094554</c:v>
                </c:pt>
                <c:pt idx="9">
                  <c:v>0.76973603361219334</c:v>
                </c:pt>
                <c:pt idx="10">
                  <c:v>0.73994408418451818</c:v>
                </c:pt>
                <c:pt idx="11">
                  <c:v>0.80245618458940504</c:v>
                </c:pt>
                <c:pt idx="12">
                  <c:v>0.84293816622445661</c:v>
                </c:pt>
                <c:pt idx="13">
                  <c:v>0.86757097465546607</c:v>
                </c:pt>
                <c:pt idx="14">
                  <c:v>0.69276662242669296</c:v>
                </c:pt>
                <c:pt idx="15">
                  <c:v>0.7938445255864599</c:v>
                </c:pt>
                <c:pt idx="16">
                  <c:v>0.81251851786776685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69EA-425A-A4B2-C7E1B9458D97}"/>
            </c:ext>
          </c:extLst>
        </c:ser>
        <c:ser>
          <c:idx val="5"/>
          <c:order val="5"/>
          <c:tx>
            <c:strRef>
              <c:f>'leo2'!$G$3</c:f>
              <c:strCache>
                <c:ptCount val="1"/>
                <c:pt idx="0">
                  <c:v>10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diamond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'leo2'!$W$4:$W$20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1.3589859368686685E-2</c:v>
                  </c:pt>
                  <c:pt idx="2">
                    <c:v>2.5995117005913705E-2</c:v>
                  </c:pt>
                  <c:pt idx="3">
                    <c:v>1.3118705985222528E-2</c:v>
                  </c:pt>
                  <c:pt idx="4">
                    <c:v>2.6742856305020539E-2</c:v>
                  </c:pt>
                  <c:pt idx="5">
                    <c:v>3.8021139169967799E-2</c:v>
                  </c:pt>
                  <c:pt idx="6">
                    <c:v>4.6420141811080291E-2</c:v>
                  </c:pt>
                  <c:pt idx="7">
                    <c:v>3.8218835635503441E-2</c:v>
                  </c:pt>
                  <c:pt idx="8">
                    <c:v>4.0933656703811869E-2</c:v>
                  </c:pt>
                  <c:pt idx="9">
                    <c:v>5.67079007470601E-2</c:v>
                  </c:pt>
                  <c:pt idx="10">
                    <c:v>4.1312434250262091E-2</c:v>
                  </c:pt>
                  <c:pt idx="11">
                    <c:v>4.0820935500701802E-2</c:v>
                  </c:pt>
                  <c:pt idx="12">
                    <c:v>2.8749834774070164E-2</c:v>
                  </c:pt>
                  <c:pt idx="13">
                    <c:v>6.2426807557868995E-2</c:v>
                  </c:pt>
                  <c:pt idx="14">
                    <c:v>6.7762123898236576E-2</c:v>
                  </c:pt>
                  <c:pt idx="15">
                    <c:v>5.5054595379536497E-2</c:v>
                  </c:pt>
                  <c:pt idx="16">
                    <c:v>3.4705269172035404E-2</c:v>
                  </c:pt>
                </c:numCache>
              </c:numRef>
            </c:plus>
            <c:minus>
              <c:numRef>
                <c:f>'leo2'!$W$4:$W$20</c:f>
                <c:numCache>
                  <c:formatCode>General</c:formatCode>
                  <c:ptCount val="17"/>
                  <c:pt idx="0">
                    <c:v>9.6466228278919361E-3</c:v>
                  </c:pt>
                  <c:pt idx="1">
                    <c:v>1.3589859368686685E-2</c:v>
                  </c:pt>
                  <c:pt idx="2">
                    <c:v>2.5995117005913705E-2</c:v>
                  </c:pt>
                  <c:pt idx="3">
                    <c:v>1.3118705985222528E-2</c:v>
                  </c:pt>
                  <c:pt idx="4">
                    <c:v>2.6742856305020539E-2</c:v>
                  </c:pt>
                  <c:pt idx="5">
                    <c:v>3.8021139169967799E-2</c:v>
                  </c:pt>
                  <c:pt idx="6">
                    <c:v>4.6420141811080291E-2</c:v>
                  </c:pt>
                  <c:pt idx="7">
                    <c:v>3.8218835635503441E-2</c:v>
                  </c:pt>
                  <c:pt idx="8">
                    <c:v>4.0933656703811869E-2</c:v>
                  </c:pt>
                  <c:pt idx="9">
                    <c:v>5.67079007470601E-2</c:v>
                  </c:pt>
                  <c:pt idx="10">
                    <c:v>4.1312434250262091E-2</c:v>
                  </c:pt>
                  <c:pt idx="11">
                    <c:v>4.0820935500701802E-2</c:v>
                  </c:pt>
                  <c:pt idx="12">
                    <c:v>2.8749834774070164E-2</c:v>
                  </c:pt>
                  <c:pt idx="13">
                    <c:v>6.2426807557868995E-2</c:v>
                  </c:pt>
                  <c:pt idx="14">
                    <c:v>6.7762123898236576E-2</c:v>
                  </c:pt>
                  <c:pt idx="15">
                    <c:v>5.5054595379536497E-2</c:v>
                  </c:pt>
                  <c:pt idx="16">
                    <c:v>3.4705269172035404E-2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'leo2'!$A$4:$A$20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189</c:v>
                </c:pt>
                <c:pt idx="14">
                  <c:v>196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'leo2'!$G$4:$G$20</c:f>
              <c:numCache>
                <c:formatCode>General</c:formatCode>
                <c:ptCount val="17"/>
                <c:pt idx="0">
                  <c:v>0.11752865500695817</c:v>
                </c:pt>
                <c:pt idx="1">
                  <c:v>0.15470491416320456</c:v>
                </c:pt>
                <c:pt idx="2">
                  <c:v>0.24544536406001657</c:v>
                </c:pt>
                <c:pt idx="3">
                  <c:v>0.25427538289199775</c:v>
                </c:pt>
                <c:pt idx="4">
                  <c:v>0.32530040052087456</c:v>
                </c:pt>
                <c:pt idx="5">
                  <c:v>0.3628385244060246</c:v>
                </c:pt>
                <c:pt idx="6">
                  <c:v>0.3893128146042043</c:v>
                </c:pt>
                <c:pt idx="7">
                  <c:v>0.44257195883729639</c:v>
                </c:pt>
                <c:pt idx="8">
                  <c:v>0.3819930343845529</c:v>
                </c:pt>
                <c:pt idx="9">
                  <c:v>0.44865326699851238</c:v>
                </c:pt>
                <c:pt idx="10">
                  <c:v>0.4726992706059695</c:v>
                </c:pt>
                <c:pt idx="11">
                  <c:v>0.45253904000437728</c:v>
                </c:pt>
                <c:pt idx="12">
                  <c:v>0.48567557215007878</c:v>
                </c:pt>
                <c:pt idx="13">
                  <c:v>0.60087279522565884</c:v>
                </c:pt>
                <c:pt idx="14">
                  <c:v>0.57538914696245214</c:v>
                </c:pt>
                <c:pt idx="15">
                  <c:v>0.50297226562631603</c:v>
                </c:pt>
                <c:pt idx="16">
                  <c:v>0.46654564282266381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69EA-425A-A4B2-C7E1B9458D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6854448"/>
        <c:axId val="246854840"/>
        <c:extLst/>
      </c:scatterChart>
      <c:valAx>
        <c:axId val="246854448"/>
        <c:scaling>
          <c:orientation val="minMax"/>
          <c:max val="23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840"/>
        <c:crosses val="autoZero"/>
        <c:crossBetween val="midCat"/>
        <c:majorUnit val="28"/>
        <c:minorUnit val="14"/>
      </c:valAx>
      <c:valAx>
        <c:axId val="246854840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effectLst>
                  <a:outerShdw blurRad="50800" dist="50800" dir="5400000" sx="10000" sy="10000" algn="ctr" rotWithShape="0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448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r>
              <a:rPr lang="en-GB" sz="2000" b="0" i="0" baseline="0">
                <a:solidFill>
                  <a:sysClr val="windowText" lastClr="000000"/>
                </a:solidFill>
                <a:latin typeface="Arial" panose="020B0604020202020204" pitchFamily="34" charset="0"/>
              </a:rPr>
              <a:t> CHO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ysClr val="windowText" lastClr="000000"/>
              </a:solidFill>
              <a:latin typeface="Arial" panose="020B0604020202020204" pitchFamily="34" charset="0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'cho2'!$B$3</c:f>
              <c:strCache>
                <c:ptCount val="1"/>
                <c:pt idx="0">
                  <c:v>-2.5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DotDot"/>
              <a:round/>
            </a:ln>
            <a:effectLst/>
          </c:spPr>
          <c:marker>
            <c:symbol val="square"/>
            <c:size val="8"/>
            <c:spPr>
              <a:solidFill>
                <a:schemeClr val="tx1">
                  <a:alpha val="92000"/>
                </a:schemeClr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'cho2'!$R$4:$R$20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1.3675138629428079E-2</c:v>
                  </c:pt>
                  <c:pt idx="2">
                    <c:v>1.0357078605560094E-2</c:v>
                  </c:pt>
                  <c:pt idx="3">
                    <c:v>1.4100220016886461E-2</c:v>
                  </c:pt>
                  <c:pt idx="4">
                    <c:v>1.4476281984432376E-2</c:v>
                  </c:pt>
                  <c:pt idx="5">
                    <c:v>8.9378541664881742E-3</c:v>
                  </c:pt>
                  <c:pt idx="6">
                    <c:v>1.0553066579158986E-2</c:v>
                  </c:pt>
                  <c:pt idx="7">
                    <c:v>1.7192970597244003E-2</c:v>
                  </c:pt>
                  <c:pt idx="8">
                    <c:v>2.3397303010874497E-2</c:v>
                  </c:pt>
                  <c:pt idx="9">
                    <c:v>2.6385215006363465E-2</c:v>
                  </c:pt>
                  <c:pt idx="10">
                    <c:v>4.4288276034580243E-2</c:v>
                  </c:pt>
                  <c:pt idx="11">
                    <c:v>1.8884505536745345E-2</c:v>
                  </c:pt>
                  <c:pt idx="12">
                    <c:v>1.9169765208624647E-2</c:v>
                  </c:pt>
                  <c:pt idx="13">
                    <c:v>2.9114140679942856E-2</c:v>
                  </c:pt>
                  <c:pt idx="14">
                    <c:v>1.0310992720522761E-2</c:v>
                  </c:pt>
                  <c:pt idx="15">
                    <c:v>1.6232526601181439E-2</c:v>
                  </c:pt>
                  <c:pt idx="16">
                    <c:v>1.2930198267227912E-2</c:v>
                  </c:pt>
                </c:numCache>
              </c:numRef>
            </c:plus>
            <c:minus>
              <c:numRef>
                <c:f>'cho2'!$R$4:$R$20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1.3675138629428079E-2</c:v>
                  </c:pt>
                  <c:pt idx="2">
                    <c:v>1.0357078605560094E-2</c:v>
                  </c:pt>
                  <c:pt idx="3">
                    <c:v>1.4100220016886461E-2</c:v>
                  </c:pt>
                  <c:pt idx="4">
                    <c:v>1.4476281984432376E-2</c:v>
                  </c:pt>
                  <c:pt idx="5">
                    <c:v>8.9378541664881742E-3</c:v>
                  </c:pt>
                  <c:pt idx="6">
                    <c:v>1.0553066579158986E-2</c:v>
                  </c:pt>
                  <c:pt idx="7">
                    <c:v>1.7192970597244003E-2</c:v>
                  </c:pt>
                  <c:pt idx="8">
                    <c:v>2.3397303010874497E-2</c:v>
                  </c:pt>
                  <c:pt idx="9">
                    <c:v>2.6385215006363465E-2</c:v>
                  </c:pt>
                  <c:pt idx="10">
                    <c:v>4.4288276034580243E-2</c:v>
                  </c:pt>
                  <c:pt idx="11">
                    <c:v>1.8884505536745345E-2</c:v>
                  </c:pt>
                  <c:pt idx="12">
                    <c:v>1.9169765208624647E-2</c:v>
                  </c:pt>
                  <c:pt idx="13">
                    <c:v>2.9114140679942856E-2</c:v>
                  </c:pt>
                  <c:pt idx="14">
                    <c:v>1.0310992720522761E-2</c:v>
                  </c:pt>
                  <c:pt idx="15">
                    <c:v>1.6232526601181439E-2</c:v>
                  </c:pt>
                  <c:pt idx="16">
                    <c:v>1.2930198267227912E-2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'cho2'!$A$4:$A$20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'cho2'!$B$4:$B$20</c:f>
              <c:numCache>
                <c:formatCode>General</c:formatCode>
                <c:ptCount val="17"/>
                <c:pt idx="0">
                  <c:v>0.19058199898819311</c:v>
                </c:pt>
                <c:pt idx="1">
                  <c:v>0.20066659133594983</c:v>
                </c:pt>
                <c:pt idx="2">
                  <c:v>0.15429710236843427</c:v>
                </c:pt>
                <c:pt idx="3">
                  <c:v>0.17942565965345686</c:v>
                </c:pt>
                <c:pt idx="4">
                  <c:v>0.18907815567454056</c:v>
                </c:pt>
                <c:pt idx="5">
                  <c:v>0.15466554076852551</c:v>
                </c:pt>
                <c:pt idx="6">
                  <c:v>0.21185980426480971</c:v>
                </c:pt>
                <c:pt idx="7">
                  <c:v>0.19842001536318951</c:v>
                </c:pt>
                <c:pt idx="8">
                  <c:v>0.25187617164887965</c:v>
                </c:pt>
                <c:pt idx="9">
                  <c:v>0.40140341606082275</c:v>
                </c:pt>
                <c:pt idx="10">
                  <c:v>0.50342646964481874</c:v>
                </c:pt>
                <c:pt idx="11">
                  <c:v>0.18184881031114955</c:v>
                </c:pt>
                <c:pt idx="12">
                  <c:v>0.2156745955966472</c:v>
                </c:pt>
                <c:pt idx="13">
                  <c:v>0.24247988132248416</c:v>
                </c:pt>
                <c:pt idx="14">
                  <c:v>0.19035452989169679</c:v>
                </c:pt>
                <c:pt idx="15">
                  <c:v>0.17937518596407767</c:v>
                </c:pt>
                <c:pt idx="16">
                  <c:v>0.13935831838961529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115-4C97-B31C-40992EBCA070}"/>
            </c:ext>
          </c:extLst>
        </c:ser>
        <c:ser>
          <c:idx val="1"/>
          <c:order val="1"/>
          <c:tx>
            <c:strRef>
              <c:f>'cho2'!$C$3</c:f>
              <c:strCache>
                <c:ptCount val="1"/>
                <c:pt idx="0">
                  <c:v>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dashDot"/>
              <a:round/>
            </a:ln>
            <a:effectLst/>
          </c:spPr>
          <c:marker>
            <c:symbol val="circle"/>
            <c:size val="8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'cho2'!$S$4:$S$20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8.9163921923821332E-3</c:v>
                  </c:pt>
                  <c:pt idx="2">
                    <c:v>1.5259178071470392E-2</c:v>
                  </c:pt>
                  <c:pt idx="3">
                    <c:v>2.3180197842659855E-2</c:v>
                  </c:pt>
                  <c:pt idx="4">
                    <c:v>4.0888307194593097E-2</c:v>
                  </c:pt>
                  <c:pt idx="5">
                    <c:v>4.1859701157848796E-2</c:v>
                  </c:pt>
                  <c:pt idx="6">
                    <c:v>4.8785264133209591E-2</c:v>
                  </c:pt>
                  <c:pt idx="7">
                    <c:v>8.3373164485923384E-2</c:v>
                  </c:pt>
                  <c:pt idx="8">
                    <c:v>4.9560418234500005E-2</c:v>
                  </c:pt>
                  <c:pt idx="9">
                    <c:v>4.9560418234500005E-2</c:v>
                  </c:pt>
                  <c:pt idx="10">
                    <c:v>0</c:v>
                  </c:pt>
                  <c:pt idx="11">
                    <c:v>5.2688172043010649E-2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8.5714285714285701E-2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'cho2'!$S$4:$S$20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8.9163921923821332E-3</c:v>
                  </c:pt>
                  <c:pt idx="2">
                    <c:v>1.5259178071470392E-2</c:v>
                  </c:pt>
                  <c:pt idx="3">
                    <c:v>2.3180197842659855E-2</c:v>
                  </c:pt>
                  <c:pt idx="4">
                    <c:v>4.0888307194593097E-2</c:v>
                  </c:pt>
                  <c:pt idx="5">
                    <c:v>4.1859701157848796E-2</c:v>
                  </c:pt>
                  <c:pt idx="6">
                    <c:v>4.8785264133209591E-2</c:v>
                  </c:pt>
                  <c:pt idx="7">
                    <c:v>8.3373164485923384E-2</c:v>
                  </c:pt>
                  <c:pt idx="8">
                    <c:v>4.9560418234500005E-2</c:v>
                  </c:pt>
                  <c:pt idx="9">
                    <c:v>4.9560418234500005E-2</c:v>
                  </c:pt>
                  <c:pt idx="10">
                    <c:v>0</c:v>
                  </c:pt>
                  <c:pt idx="11">
                    <c:v>5.2688172043010649E-2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8.5714285714285701E-2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'cho2'!$A$4:$A$20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'cho2'!$C$4:$C$20</c:f>
              <c:numCache>
                <c:formatCode>General</c:formatCode>
                <c:ptCount val="17"/>
                <c:pt idx="0">
                  <c:v>0.19058199898819311</c:v>
                </c:pt>
                <c:pt idx="1">
                  <c:v>0.21854731094120511</c:v>
                </c:pt>
                <c:pt idx="2">
                  <c:v>0.18178286655320483</c:v>
                </c:pt>
                <c:pt idx="3">
                  <c:v>0.22301524866389283</c:v>
                </c:pt>
                <c:pt idx="4">
                  <c:v>0.32053200024820594</c:v>
                </c:pt>
                <c:pt idx="5">
                  <c:v>0.38928863704955319</c:v>
                </c:pt>
                <c:pt idx="6">
                  <c:v>0.55084205386531448</c:v>
                </c:pt>
                <c:pt idx="7">
                  <c:v>0.81078954244835466</c:v>
                </c:pt>
                <c:pt idx="8">
                  <c:v>0.85483906381103003</c:v>
                </c:pt>
                <c:pt idx="9">
                  <c:v>0.92824865624071529</c:v>
                </c:pt>
                <c:pt idx="10">
                  <c:v>1</c:v>
                </c:pt>
                <c:pt idx="11">
                  <c:v>0.94731182795698921</c:v>
                </c:pt>
                <c:pt idx="12">
                  <c:v>1</c:v>
                </c:pt>
                <c:pt idx="13">
                  <c:v>1</c:v>
                </c:pt>
                <c:pt idx="14">
                  <c:v>0.91428571428571426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115-4C97-B31C-40992EBCA070}"/>
            </c:ext>
          </c:extLst>
        </c:ser>
        <c:ser>
          <c:idx val="2"/>
          <c:order val="2"/>
          <c:tx>
            <c:strRef>
              <c:f>'cho2'!$D$3</c:f>
              <c:strCache>
                <c:ptCount val="1"/>
                <c:pt idx="0">
                  <c:v>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ot"/>
              <a:round/>
            </a:ln>
            <a:effectLst/>
          </c:spPr>
          <c:marker>
            <c:symbol val="circle"/>
            <c:size val="8"/>
            <c:spPr>
              <a:noFill/>
              <a:ln w="1270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'cho2'!$T$4:$T$20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1.5310966009898289E-2</c:v>
                  </c:pt>
                  <c:pt idx="2">
                    <c:v>1.4191964553953834E-2</c:v>
                  </c:pt>
                  <c:pt idx="3">
                    <c:v>2.9271773572468809E-2</c:v>
                  </c:pt>
                  <c:pt idx="4">
                    <c:v>4.3920216570164525E-2</c:v>
                  </c:pt>
                  <c:pt idx="5">
                    <c:v>4.9863201968693517E-2</c:v>
                  </c:pt>
                  <c:pt idx="6">
                    <c:v>5.4032678757185322E-2</c:v>
                  </c:pt>
                  <c:pt idx="7">
                    <c:v>2.7052807462280726E-2</c:v>
                  </c:pt>
                  <c:pt idx="8">
                    <c:v>2.9360194389674181E-2</c:v>
                  </c:pt>
                  <c:pt idx="9">
                    <c:v>1.188799474455308E-2</c:v>
                  </c:pt>
                  <c:pt idx="10">
                    <c:v>0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'cho2'!$T$4:$T$20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1.5310966009898289E-2</c:v>
                  </c:pt>
                  <c:pt idx="2">
                    <c:v>1.4191964553953834E-2</c:v>
                  </c:pt>
                  <c:pt idx="3">
                    <c:v>2.9271773572468809E-2</c:v>
                  </c:pt>
                  <c:pt idx="4">
                    <c:v>4.3920216570164525E-2</c:v>
                  </c:pt>
                  <c:pt idx="5">
                    <c:v>4.9863201968693517E-2</c:v>
                  </c:pt>
                  <c:pt idx="6">
                    <c:v>5.4032678757185322E-2</c:v>
                  </c:pt>
                  <c:pt idx="7">
                    <c:v>2.7052807462280726E-2</c:v>
                  </c:pt>
                  <c:pt idx="8">
                    <c:v>2.9360194389674181E-2</c:v>
                  </c:pt>
                  <c:pt idx="9">
                    <c:v>1.188799474455308E-2</c:v>
                  </c:pt>
                  <c:pt idx="10">
                    <c:v>0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'cho2'!$A$4:$A$20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'cho2'!$D$4:$D$20</c:f>
              <c:numCache>
                <c:formatCode>General</c:formatCode>
                <c:ptCount val="17"/>
                <c:pt idx="0">
                  <c:v>0.19058199898819311</c:v>
                </c:pt>
                <c:pt idx="1">
                  <c:v>0.29494218507785613</c:v>
                </c:pt>
                <c:pt idx="2">
                  <c:v>0.2899958817930598</c:v>
                </c:pt>
                <c:pt idx="3">
                  <c:v>0.48284209068583711</c:v>
                </c:pt>
                <c:pt idx="4">
                  <c:v>0.50723661219061666</c:v>
                </c:pt>
                <c:pt idx="5">
                  <c:v>0.67749964987136202</c:v>
                </c:pt>
                <c:pt idx="6">
                  <c:v>0.92405511657894601</c:v>
                </c:pt>
                <c:pt idx="7">
                  <c:v>0.8729044949821676</c:v>
                </c:pt>
                <c:pt idx="8">
                  <c:v>0.92186909814893636</c:v>
                </c:pt>
                <c:pt idx="9">
                  <c:v>0.97956107414970472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115-4C97-B31C-40992EBCA070}"/>
            </c:ext>
          </c:extLst>
        </c:ser>
        <c:ser>
          <c:idx val="3"/>
          <c:order val="3"/>
          <c:tx>
            <c:strRef>
              <c:f>'cho2'!$E$3</c:f>
              <c:strCache>
                <c:ptCount val="1"/>
                <c:pt idx="0">
                  <c:v>5 °C</c:v>
                </c:pt>
              </c:strCache>
            </c:strRef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star"/>
            <c:size val="8"/>
            <c:spPr>
              <a:noFill/>
              <a:ln w="1905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'cho2'!$U$4:$U$20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2.0784074355140555E-2</c:v>
                  </c:pt>
                  <c:pt idx="2">
                    <c:v>2.9595128296304511E-2</c:v>
                  </c:pt>
                  <c:pt idx="3">
                    <c:v>3.5893992376587296E-2</c:v>
                  </c:pt>
                  <c:pt idx="4">
                    <c:v>4.6320063363718536E-2</c:v>
                  </c:pt>
                  <c:pt idx="5">
                    <c:v>5.6544987023156842E-2</c:v>
                  </c:pt>
                  <c:pt idx="6">
                    <c:v>2.8865464991437061E-2</c:v>
                  </c:pt>
                  <c:pt idx="7">
                    <c:v>2.6197009743685436E-2</c:v>
                  </c:pt>
                  <c:pt idx="8">
                    <c:v>2.3483968258889432E-2</c:v>
                  </c:pt>
                  <c:pt idx="9">
                    <c:v>4.2094107261179001E-2</c:v>
                  </c:pt>
                  <c:pt idx="10">
                    <c:v>5.950227439556699E-2</c:v>
                  </c:pt>
                  <c:pt idx="11">
                    <c:v>7.9245283018868018E-2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'cho2'!$U$4:$U$20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2.0784074355140555E-2</c:v>
                  </c:pt>
                  <c:pt idx="2">
                    <c:v>2.9595128296304511E-2</c:v>
                  </c:pt>
                  <c:pt idx="3">
                    <c:v>3.5893992376587296E-2</c:v>
                  </c:pt>
                  <c:pt idx="4">
                    <c:v>4.6320063363718536E-2</c:v>
                  </c:pt>
                  <c:pt idx="5">
                    <c:v>5.6544987023156842E-2</c:v>
                  </c:pt>
                  <c:pt idx="6">
                    <c:v>2.8865464991437061E-2</c:v>
                  </c:pt>
                  <c:pt idx="7">
                    <c:v>2.6197009743685436E-2</c:v>
                  </c:pt>
                  <c:pt idx="8">
                    <c:v>2.3483968258889432E-2</c:v>
                  </c:pt>
                  <c:pt idx="9">
                    <c:v>4.2094107261179001E-2</c:v>
                  </c:pt>
                  <c:pt idx="10">
                    <c:v>5.950227439556699E-2</c:v>
                  </c:pt>
                  <c:pt idx="11">
                    <c:v>7.9245283018868018E-2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'cho2'!$A$4:$A$20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'cho2'!$E$4:$E$20</c:f>
              <c:numCache>
                <c:formatCode>General</c:formatCode>
                <c:ptCount val="17"/>
                <c:pt idx="0">
                  <c:v>0.19058199898819311</c:v>
                </c:pt>
                <c:pt idx="1">
                  <c:v>0.29871472474322791</c:v>
                </c:pt>
                <c:pt idx="2">
                  <c:v>0.34960999784464203</c:v>
                </c:pt>
                <c:pt idx="3">
                  <c:v>0.46543026229560408</c:v>
                </c:pt>
                <c:pt idx="4">
                  <c:v>0.5747080167567491</c:v>
                </c:pt>
                <c:pt idx="5">
                  <c:v>0.72735859024066496</c:v>
                </c:pt>
                <c:pt idx="6">
                  <c:v>0.86974489649807474</c:v>
                </c:pt>
                <c:pt idx="7">
                  <c:v>0.92839742713756479</c:v>
                </c:pt>
                <c:pt idx="8">
                  <c:v>0.9657646136484328</c:v>
                </c:pt>
                <c:pt idx="9">
                  <c:v>0.91341595500464767</c:v>
                </c:pt>
                <c:pt idx="10">
                  <c:v>0.94713015572390569</c:v>
                </c:pt>
                <c:pt idx="11">
                  <c:v>0.92075471698113209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115-4C97-B31C-40992EBCA070}"/>
            </c:ext>
          </c:extLst>
        </c:ser>
        <c:ser>
          <c:idx val="4"/>
          <c:order val="4"/>
          <c:tx>
            <c:strRef>
              <c:f>'cho2'!$F$3</c:f>
              <c:strCache>
                <c:ptCount val="1"/>
                <c:pt idx="0">
                  <c:v>7.5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"/>
              <a:round/>
            </a:ln>
            <a:effectLst/>
          </c:spPr>
          <c:marker>
            <c:symbol val="triangle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'cho2'!$V$4:$V$20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2.4202007000099269E-2</c:v>
                  </c:pt>
                  <c:pt idx="2">
                    <c:v>2.278213548911991E-2</c:v>
                  </c:pt>
                  <c:pt idx="3">
                    <c:v>5.2037511592209845E-2</c:v>
                  </c:pt>
                  <c:pt idx="4">
                    <c:v>2.4890329038420787E-2</c:v>
                  </c:pt>
                  <c:pt idx="5">
                    <c:v>4.1043310100281387E-2</c:v>
                  </c:pt>
                  <c:pt idx="6">
                    <c:v>4.1282751316470578E-2</c:v>
                  </c:pt>
                  <c:pt idx="7">
                    <c:v>5.1936955425187961E-2</c:v>
                  </c:pt>
                  <c:pt idx="8">
                    <c:v>4.6533689204426139E-2</c:v>
                  </c:pt>
                  <c:pt idx="9">
                    <c:v>3.7601331931345246E-2</c:v>
                  </c:pt>
                  <c:pt idx="10">
                    <c:v>5.0859738425365147E-2</c:v>
                  </c:pt>
                  <c:pt idx="11">
                    <c:v>5.4517805983995714E-2</c:v>
                  </c:pt>
                  <c:pt idx="12">
                    <c:v>2.8122777142658987E-2</c:v>
                  </c:pt>
                  <c:pt idx="13">
                    <c:v>3.4952089848261585E-2</c:v>
                  </c:pt>
                  <c:pt idx="14">
                    <c:v>2.4485653908162291E-2</c:v>
                  </c:pt>
                  <c:pt idx="15">
                    <c:v>7.799065539603138E-2</c:v>
                  </c:pt>
                  <c:pt idx="16">
                    <c:v>0</c:v>
                  </c:pt>
                </c:numCache>
              </c:numRef>
            </c:plus>
            <c:minus>
              <c:numRef>
                <c:f>'cho2'!$V$4:$V$20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2.4202007000099269E-2</c:v>
                  </c:pt>
                  <c:pt idx="2">
                    <c:v>2.278213548911991E-2</c:v>
                  </c:pt>
                  <c:pt idx="3">
                    <c:v>5.2037511592209845E-2</c:v>
                  </c:pt>
                  <c:pt idx="4">
                    <c:v>2.4890329038420787E-2</c:v>
                  </c:pt>
                  <c:pt idx="5">
                    <c:v>4.1043310100281387E-2</c:v>
                  </c:pt>
                  <c:pt idx="6">
                    <c:v>4.1282751316470578E-2</c:v>
                  </c:pt>
                  <c:pt idx="7">
                    <c:v>5.1936955425187961E-2</c:v>
                  </c:pt>
                  <c:pt idx="8">
                    <c:v>4.6533689204426139E-2</c:v>
                  </c:pt>
                  <c:pt idx="9">
                    <c:v>3.7601331931345246E-2</c:v>
                  </c:pt>
                  <c:pt idx="10">
                    <c:v>5.0859738425365147E-2</c:v>
                  </c:pt>
                  <c:pt idx="11">
                    <c:v>5.4517805983995714E-2</c:v>
                  </c:pt>
                  <c:pt idx="12">
                    <c:v>2.8122777142658987E-2</c:v>
                  </c:pt>
                  <c:pt idx="13">
                    <c:v>3.4952089848261585E-2</c:v>
                  </c:pt>
                  <c:pt idx="14">
                    <c:v>2.4485653908162291E-2</c:v>
                  </c:pt>
                  <c:pt idx="15">
                    <c:v>7.799065539603138E-2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'cho2'!$A$4:$A$20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'cho2'!$F$4:$F$20</c:f>
              <c:numCache>
                <c:formatCode>General</c:formatCode>
                <c:ptCount val="17"/>
                <c:pt idx="0">
                  <c:v>0.19058199898819311</c:v>
                </c:pt>
                <c:pt idx="1">
                  <c:v>0.31022717081423018</c:v>
                </c:pt>
                <c:pt idx="2">
                  <c:v>0.34793337661479623</c:v>
                </c:pt>
                <c:pt idx="3">
                  <c:v>0.48470405549369727</c:v>
                </c:pt>
                <c:pt idx="4">
                  <c:v>0.52115270086533938</c:v>
                </c:pt>
                <c:pt idx="5">
                  <c:v>0.60134126885777217</c:v>
                </c:pt>
                <c:pt idx="6">
                  <c:v>0.61576915431807699</c:v>
                </c:pt>
                <c:pt idx="7">
                  <c:v>0.65871941754773378</c:v>
                </c:pt>
                <c:pt idx="8">
                  <c:v>0.77883273437499634</c:v>
                </c:pt>
                <c:pt idx="9">
                  <c:v>0.78016778142348775</c:v>
                </c:pt>
                <c:pt idx="10">
                  <c:v>0.76097812581687796</c:v>
                </c:pt>
                <c:pt idx="11">
                  <c:v>0.79940296857771698</c:v>
                </c:pt>
                <c:pt idx="12">
                  <c:v>0.88438536247456701</c:v>
                </c:pt>
                <c:pt idx="13">
                  <c:v>0.93966706644725218</c:v>
                </c:pt>
                <c:pt idx="14">
                  <c:v>0.96473429951690837</c:v>
                </c:pt>
                <c:pt idx="15">
                  <c:v>0.8636738455500611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A115-4C97-B31C-40992EBCA070}"/>
            </c:ext>
          </c:extLst>
        </c:ser>
        <c:ser>
          <c:idx val="5"/>
          <c:order val="5"/>
          <c:tx>
            <c:strRef>
              <c:f>'cho2'!$G$3</c:f>
              <c:strCache>
                <c:ptCount val="1"/>
                <c:pt idx="0">
                  <c:v>10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diamond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'cho2'!$W$4:$W$20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1.9207298493170072E-2</c:v>
                  </c:pt>
                  <c:pt idx="2">
                    <c:v>1.3893829047684382E-2</c:v>
                  </c:pt>
                  <c:pt idx="3">
                    <c:v>3.0188461067299239E-2</c:v>
                  </c:pt>
                  <c:pt idx="4">
                    <c:v>2.656411726337778E-2</c:v>
                  </c:pt>
                  <c:pt idx="5">
                    <c:v>3.2302155913902231E-2</c:v>
                  </c:pt>
                  <c:pt idx="6">
                    <c:v>3.2061715514331422E-2</c:v>
                  </c:pt>
                  <c:pt idx="7">
                    <c:v>3.028327940813174E-2</c:v>
                  </c:pt>
                  <c:pt idx="8">
                    <c:v>4.5535684721005505E-2</c:v>
                  </c:pt>
                  <c:pt idx="9">
                    <c:v>3.1228139219373768E-2</c:v>
                  </c:pt>
                  <c:pt idx="10">
                    <c:v>5.2857627088170954E-2</c:v>
                  </c:pt>
                  <c:pt idx="11">
                    <c:v>5.9305646636665724E-2</c:v>
                  </c:pt>
                  <c:pt idx="12">
                    <c:v>7.1780806893748536E-2</c:v>
                  </c:pt>
                  <c:pt idx="13">
                    <c:v>5.3715068293400767E-2</c:v>
                  </c:pt>
                  <c:pt idx="14">
                    <c:v>2.3880608450848551E-2</c:v>
                  </c:pt>
                  <c:pt idx="15">
                    <c:v>3.9732436264347595E-2</c:v>
                  </c:pt>
                  <c:pt idx="16">
                    <c:v>4.6646289981476879E-2</c:v>
                  </c:pt>
                </c:numCache>
              </c:numRef>
            </c:plus>
            <c:minus>
              <c:numRef>
                <c:f>'cho2'!$W$4:$W$20</c:f>
                <c:numCache>
                  <c:formatCode>General</c:formatCode>
                  <c:ptCount val="17"/>
                  <c:pt idx="0">
                    <c:v>9.3286691255205639E-3</c:v>
                  </c:pt>
                  <c:pt idx="1">
                    <c:v>1.9207298493170072E-2</c:v>
                  </c:pt>
                  <c:pt idx="2">
                    <c:v>1.3893829047684382E-2</c:v>
                  </c:pt>
                  <c:pt idx="3">
                    <c:v>3.0188461067299239E-2</c:v>
                  </c:pt>
                  <c:pt idx="4">
                    <c:v>2.656411726337778E-2</c:v>
                  </c:pt>
                  <c:pt idx="5">
                    <c:v>3.2302155913902231E-2</c:v>
                  </c:pt>
                  <c:pt idx="6">
                    <c:v>3.2061715514331422E-2</c:v>
                  </c:pt>
                  <c:pt idx="7">
                    <c:v>3.028327940813174E-2</c:v>
                  </c:pt>
                  <c:pt idx="8">
                    <c:v>4.5535684721005505E-2</c:v>
                  </c:pt>
                  <c:pt idx="9">
                    <c:v>3.1228139219373768E-2</c:v>
                  </c:pt>
                  <c:pt idx="10">
                    <c:v>5.2857627088170954E-2</c:v>
                  </c:pt>
                  <c:pt idx="11">
                    <c:v>5.9305646636665724E-2</c:v>
                  </c:pt>
                  <c:pt idx="12">
                    <c:v>7.1780806893748536E-2</c:v>
                  </c:pt>
                  <c:pt idx="13">
                    <c:v>5.3715068293400767E-2</c:v>
                  </c:pt>
                  <c:pt idx="14">
                    <c:v>2.3880608450848551E-2</c:v>
                  </c:pt>
                  <c:pt idx="15">
                    <c:v>3.9732436264347595E-2</c:v>
                  </c:pt>
                  <c:pt idx="16">
                    <c:v>4.6646289981476879E-2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'cho2'!$A$4:$A$20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'cho2'!$G$4:$G$20</c:f>
              <c:numCache>
                <c:formatCode>General</c:formatCode>
                <c:ptCount val="17"/>
                <c:pt idx="0">
                  <c:v>0.19058199898819311</c:v>
                </c:pt>
                <c:pt idx="1">
                  <c:v>0.32029357363853772</c:v>
                </c:pt>
                <c:pt idx="2">
                  <c:v>0.29880861544413834</c:v>
                </c:pt>
                <c:pt idx="3">
                  <c:v>0.40227103793126584</c:v>
                </c:pt>
                <c:pt idx="4">
                  <c:v>0.44875377260555949</c:v>
                </c:pt>
                <c:pt idx="5">
                  <c:v>0.46836695646998711</c:v>
                </c:pt>
                <c:pt idx="6">
                  <c:v>0.54861920394322161</c:v>
                </c:pt>
                <c:pt idx="7">
                  <c:v>0.54423165019932551</c:v>
                </c:pt>
                <c:pt idx="8">
                  <c:v>0.62505579079772522</c:v>
                </c:pt>
                <c:pt idx="9">
                  <c:v>0.61948615598398171</c:v>
                </c:pt>
                <c:pt idx="10">
                  <c:v>0.57864941703720807</c:v>
                </c:pt>
                <c:pt idx="11">
                  <c:v>0.55480863791103219</c:v>
                </c:pt>
                <c:pt idx="12">
                  <c:v>0.60660053472949493</c:v>
                </c:pt>
                <c:pt idx="13">
                  <c:v>0.6568772788518642</c:v>
                </c:pt>
                <c:pt idx="14">
                  <c:v>0.67630828867091397</c:v>
                </c:pt>
                <c:pt idx="15">
                  <c:v>0.62694979364741132</c:v>
                </c:pt>
                <c:pt idx="16">
                  <c:v>0.76239411250060007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A115-4C97-B31C-40992EBCA0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6854448"/>
        <c:axId val="246854840"/>
        <c:extLst/>
      </c:scatterChart>
      <c:valAx>
        <c:axId val="246854448"/>
        <c:scaling>
          <c:orientation val="minMax"/>
          <c:max val="23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840"/>
        <c:crosses val="autoZero"/>
        <c:crossBetween val="midCat"/>
        <c:majorUnit val="28"/>
        <c:minorUnit val="14"/>
      </c:valAx>
      <c:valAx>
        <c:axId val="246854840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effectLst>
                  <a:outerShdw blurRad="50800" dist="50800" dir="5400000" sx="10000" sy="10000" algn="ctr" rotWithShape="0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448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r>
              <a:rPr lang="en-GB" sz="2000" b="0" i="0" baseline="0">
                <a:solidFill>
                  <a:sysClr val="windowText" lastClr="000000"/>
                </a:solidFill>
                <a:latin typeface="Arial" panose="020B0604020202020204" pitchFamily="34" charset="0"/>
              </a:rPr>
              <a:t>TRE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ysClr val="windowText" lastClr="000000"/>
              </a:solidFill>
              <a:latin typeface="Arial" panose="020B0604020202020204" pitchFamily="34" charset="0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'tre2'!$B$3</c:f>
              <c:strCache>
                <c:ptCount val="1"/>
                <c:pt idx="0">
                  <c:v>-2.5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DotDot"/>
              <a:round/>
            </a:ln>
            <a:effectLst/>
          </c:spPr>
          <c:marker>
            <c:symbol val="square"/>
            <c:size val="8"/>
            <c:spPr>
              <a:solidFill>
                <a:schemeClr val="tx1">
                  <a:alpha val="92000"/>
                </a:schemeClr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'tre2'!$R$4:$R$20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9.2814144287549725E-3</c:v>
                  </c:pt>
                  <c:pt idx="2">
                    <c:v>1.040301231334435E-2</c:v>
                  </c:pt>
                  <c:pt idx="3">
                    <c:v>1.1749097998689208E-2</c:v>
                  </c:pt>
                  <c:pt idx="4">
                    <c:v>9.6615727337434742E-3</c:v>
                  </c:pt>
                  <c:pt idx="5">
                    <c:v>9.7392381299105466E-3</c:v>
                  </c:pt>
                  <c:pt idx="6">
                    <c:v>1.0116103970677196E-2</c:v>
                  </c:pt>
                  <c:pt idx="7">
                    <c:v>1.3947566878341778E-2</c:v>
                  </c:pt>
                  <c:pt idx="8">
                    <c:v>1.6753161657706475E-2</c:v>
                  </c:pt>
                  <c:pt idx="9">
                    <c:v>9.1783724151346127E-2</c:v>
                  </c:pt>
                  <c:pt idx="10">
                    <c:v>8.1647135634688534E-2</c:v>
                  </c:pt>
                  <c:pt idx="11">
                    <c:v>4.6345387431689103E-2</c:v>
                  </c:pt>
                  <c:pt idx="12">
                    <c:v>5.5418403613065756E-2</c:v>
                  </c:pt>
                  <c:pt idx="13">
                    <c:v>9.9611967306050542E-2</c:v>
                  </c:pt>
                  <c:pt idx="14">
                    <c:v>8.2161411593919528E-2</c:v>
                  </c:pt>
                  <c:pt idx="15">
                    <c:v>0.10045539416031631</c:v>
                  </c:pt>
                  <c:pt idx="16">
                    <c:v>3.2163742690058304E-2</c:v>
                  </c:pt>
                </c:numCache>
              </c:numRef>
            </c:plus>
            <c:minus>
              <c:numRef>
                <c:f>'tre2'!$R$4:$R$20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9.2814144287549725E-3</c:v>
                  </c:pt>
                  <c:pt idx="2">
                    <c:v>1.040301231334435E-2</c:v>
                  </c:pt>
                  <c:pt idx="3">
                    <c:v>1.1749097998689208E-2</c:v>
                  </c:pt>
                  <c:pt idx="4">
                    <c:v>9.6615727337434742E-3</c:v>
                  </c:pt>
                  <c:pt idx="5">
                    <c:v>9.7392381299105466E-3</c:v>
                  </c:pt>
                  <c:pt idx="6">
                    <c:v>1.0116103970677196E-2</c:v>
                  </c:pt>
                  <c:pt idx="7">
                    <c:v>1.3947566878341778E-2</c:v>
                  </c:pt>
                  <c:pt idx="8">
                    <c:v>1.6753161657706475E-2</c:v>
                  </c:pt>
                  <c:pt idx="9">
                    <c:v>9.1783724151346127E-2</c:v>
                  </c:pt>
                  <c:pt idx="10">
                    <c:v>8.1647135634688534E-2</c:v>
                  </c:pt>
                  <c:pt idx="11">
                    <c:v>4.6345387431689103E-2</c:v>
                  </c:pt>
                  <c:pt idx="12">
                    <c:v>5.5418403613065756E-2</c:v>
                  </c:pt>
                  <c:pt idx="13">
                    <c:v>9.9611967306050542E-2</c:v>
                  </c:pt>
                  <c:pt idx="14">
                    <c:v>8.2161411593919528E-2</c:v>
                  </c:pt>
                  <c:pt idx="15">
                    <c:v>0.10045539416031631</c:v>
                  </c:pt>
                  <c:pt idx="16">
                    <c:v>3.2163742690058304E-2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'tre2'!$A$4:$A$20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'tre2'!$B$4:$B$20</c:f>
              <c:numCache>
                <c:formatCode>General</c:formatCode>
                <c:ptCount val="17"/>
                <c:pt idx="0">
                  <c:v>0.11390164412320089</c:v>
                </c:pt>
                <c:pt idx="1">
                  <c:v>0.13566155897725884</c:v>
                </c:pt>
                <c:pt idx="2">
                  <c:v>0.15025117324707632</c:v>
                </c:pt>
                <c:pt idx="3">
                  <c:v>0.15344464780798162</c:v>
                </c:pt>
                <c:pt idx="4">
                  <c:v>0.15585687514769928</c:v>
                </c:pt>
                <c:pt idx="5">
                  <c:v>0.14859128440744954</c:v>
                </c:pt>
                <c:pt idx="6">
                  <c:v>0.18325075201009117</c:v>
                </c:pt>
                <c:pt idx="7">
                  <c:v>0.20458043686102259</c:v>
                </c:pt>
                <c:pt idx="8">
                  <c:v>0.3392744331283386</c:v>
                </c:pt>
                <c:pt idx="9">
                  <c:v>0.48530352204722937</c:v>
                </c:pt>
                <c:pt idx="10">
                  <c:v>0.44810066621034322</c:v>
                </c:pt>
                <c:pt idx="11">
                  <c:v>0.67596955469051767</c:v>
                </c:pt>
                <c:pt idx="12">
                  <c:v>0.63352753705111942</c:v>
                </c:pt>
                <c:pt idx="13">
                  <c:v>0.42122615244057371</c:v>
                </c:pt>
                <c:pt idx="14">
                  <c:v>0.58814581842168046</c:v>
                </c:pt>
                <c:pt idx="15">
                  <c:v>0.6161930643153728</c:v>
                </c:pt>
                <c:pt idx="16">
                  <c:v>0.90350877192982471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9BE-43B3-BA3F-5AE7AC6E1DB5}"/>
            </c:ext>
          </c:extLst>
        </c:ser>
        <c:ser>
          <c:idx val="1"/>
          <c:order val="1"/>
          <c:tx>
            <c:strRef>
              <c:f>'tre2'!$C$3</c:f>
              <c:strCache>
                <c:ptCount val="1"/>
                <c:pt idx="0">
                  <c:v>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dashDot"/>
              <a:round/>
            </a:ln>
            <a:effectLst/>
          </c:spPr>
          <c:marker>
            <c:symbol val="circle"/>
            <c:size val="8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'tre2'!$S$4:$S$20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6.8606940235811723E-3</c:v>
                  </c:pt>
                  <c:pt idx="2">
                    <c:v>1.8038493142210458E-2</c:v>
                  </c:pt>
                  <c:pt idx="3">
                    <c:v>2.2419205202425612E-2</c:v>
                  </c:pt>
                  <c:pt idx="4">
                    <c:v>2.8889297518018889E-2</c:v>
                  </c:pt>
                  <c:pt idx="5">
                    <c:v>3.8947939491803571E-2</c:v>
                  </c:pt>
                  <c:pt idx="6">
                    <c:v>3.3092193672919455E-2</c:v>
                  </c:pt>
                  <c:pt idx="7">
                    <c:v>4.3704630596423155E-2</c:v>
                  </c:pt>
                  <c:pt idx="8">
                    <c:v>5.3644877956867065E-2</c:v>
                  </c:pt>
                  <c:pt idx="9">
                    <c:v>0</c:v>
                  </c:pt>
                  <c:pt idx="10">
                    <c:v>0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'tre2'!$S$4:$S$20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6.8606940235811723E-3</c:v>
                  </c:pt>
                  <c:pt idx="2">
                    <c:v>1.8038493142210458E-2</c:v>
                  </c:pt>
                  <c:pt idx="3">
                    <c:v>2.2419205202425612E-2</c:v>
                  </c:pt>
                  <c:pt idx="4">
                    <c:v>2.8889297518018889E-2</c:v>
                  </c:pt>
                  <c:pt idx="5">
                    <c:v>3.8947939491803571E-2</c:v>
                  </c:pt>
                  <c:pt idx="6">
                    <c:v>3.3092193672919455E-2</c:v>
                  </c:pt>
                  <c:pt idx="7">
                    <c:v>4.3704630596423155E-2</c:v>
                  </c:pt>
                  <c:pt idx="8">
                    <c:v>5.3644877956867065E-2</c:v>
                  </c:pt>
                  <c:pt idx="9">
                    <c:v>0</c:v>
                  </c:pt>
                  <c:pt idx="10">
                    <c:v>0</c:v>
                  </c:pt>
                  <c:pt idx="11">
                    <c:v>0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'tre2'!$A$4:$A$20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'tre2'!$C$4:$C$20</c:f>
              <c:numCache>
                <c:formatCode>General</c:formatCode>
                <c:ptCount val="17"/>
                <c:pt idx="0">
                  <c:v>0.11390164412320089</c:v>
                </c:pt>
                <c:pt idx="1">
                  <c:v>0.15994079714392531</c:v>
                </c:pt>
                <c:pt idx="2">
                  <c:v>0.18803363638099474</c:v>
                </c:pt>
                <c:pt idx="3">
                  <c:v>0.23526365904909899</c:v>
                </c:pt>
                <c:pt idx="4">
                  <c:v>0.29925243307223121</c:v>
                </c:pt>
                <c:pt idx="5">
                  <c:v>0.37486059829955043</c:v>
                </c:pt>
                <c:pt idx="6">
                  <c:v>0.59310532628759283</c:v>
                </c:pt>
                <c:pt idx="7">
                  <c:v>0.82675976394398987</c:v>
                </c:pt>
                <c:pt idx="8">
                  <c:v>0.88578103508582318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9BE-43B3-BA3F-5AE7AC6E1DB5}"/>
            </c:ext>
          </c:extLst>
        </c:ser>
        <c:ser>
          <c:idx val="2"/>
          <c:order val="2"/>
          <c:tx>
            <c:strRef>
              <c:f>'tre2'!$D$3</c:f>
              <c:strCache>
                <c:ptCount val="1"/>
                <c:pt idx="0">
                  <c:v>2.5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ot"/>
              <a:round/>
            </a:ln>
            <a:effectLst/>
          </c:spPr>
          <c:marker>
            <c:symbol val="circle"/>
            <c:size val="8"/>
            <c:spPr>
              <a:noFill/>
              <a:ln w="1270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'tre2'!$T$4:$T$20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8.0641355495478309E-3</c:v>
                  </c:pt>
                  <c:pt idx="2">
                    <c:v>1.077404304469262E-2</c:v>
                  </c:pt>
                  <c:pt idx="3">
                    <c:v>2.5898016033224364E-2</c:v>
                  </c:pt>
                  <c:pt idx="4">
                    <c:v>5.9036077472828963E-2</c:v>
                  </c:pt>
                  <c:pt idx="5">
                    <c:v>3.3886880686606322E-2</c:v>
                  </c:pt>
                  <c:pt idx="6">
                    <c:v>3.0595553905831237E-2</c:v>
                  </c:pt>
                  <c:pt idx="7">
                    <c:v>2.060309895912114E-2</c:v>
                  </c:pt>
                  <c:pt idx="8">
                    <c:v>4.5934859888682074E-2</c:v>
                  </c:pt>
                  <c:pt idx="9">
                    <c:v>2.1577868709279253E-2</c:v>
                  </c:pt>
                  <c:pt idx="10">
                    <c:v>8.0118694362018884E-3</c:v>
                  </c:pt>
                  <c:pt idx="11">
                    <c:v>4.3623133607339028E-2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'tre2'!$T$4:$T$20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8.0641355495478309E-3</c:v>
                  </c:pt>
                  <c:pt idx="2">
                    <c:v>1.077404304469262E-2</c:v>
                  </c:pt>
                  <c:pt idx="3">
                    <c:v>2.5898016033224364E-2</c:v>
                  </c:pt>
                  <c:pt idx="4">
                    <c:v>5.9036077472828963E-2</c:v>
                  </c:pt>
                  <c:pt idx="5">
                    <c:v>3.3886880686606322E-2</c:v>
                  </c:pt>
                  <c:pt idx="6">
                    <c:v>3.0595553905831237E-2</c:v>
                  </c:pt>
                  <c:pt idx="7">
                    <c:v>2.060309895912114E-2</c:v>
                  </c:pt>
                  <c:pt idx="8">
                    <c:v>4.5934859888682074E-2</c:v>
                  </c:pt>
                  <c:pt idx="9">
                    <c:v>2.1577868709279253E-2</c:v>
                  </c:pt>
                  <c:pt idx="10">
                    <c:v>8.0118694362018884E-3</c:v>
                  </c:pt>
                  <c:pt idx="11">
                    <c:v>4.3623133607339028E-2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'tre2'!$A$4:$A$20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'tre2'!$D$4:$D$20</c:f>
              <c:numCache>
                <c:formatCode>General</c:formatCode>
                <c:ptCount val="17"/>
                <c:pt idx="0">
                  <c:v>0.11390164412320089</c:v>
                </c:pt>
                <c:pt idx="1">
                  <c:v>0.18022768410714435</c:v>
                </c:pt>
                <c:pt idx="2">
                  <c:v>0.2602283525079106</c:v>
                </c:pt>
                <c:pt idx="3">
                  <c:v>0.41473713511209942</c:v>
                </c:pt>
                <c:pt idx="4">
                  <c:v>0.52218793371322125</c:v>
                </c:pt>
                <c:pt idx="5">
                  <c:v>0.65048049510440542</c:v>
                </c:pt>
                <c:pt idx="6">
                  <c:v>0.83577938725623324</c:v>
                </c:pt>
                <c:pt idx="7">
                  <c:v>0.88930843391072167</c:v>
                </c:pt>
                <c:pt idx="8">
                  <c:v>0.9067642561210999</c:v>
                </c:pt>
                <c:pt idx="9">
                  <c:v>0.93540025520252534</c:v>
                </c:pt>
                <c:pt idx="10">
                  <c:v>0.99198813056379831</c:v>
                </c:pt>
                <c:pt idx="11">
                  <c:v>0.89881174956345533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F9BE-43B3-BA3F-5AE7AC6E1DB5}"/>
            </c:ext>
          </c:extLst>
        </c:ser>
        <c:ser>
          <c:idx val="3"/>
          <c:order val="3"/>
          <c:tx>
            <c:strRef>
              <c:f>'tre2'!$E$3</c:f>
              <c:strCache>
                <c:ptCount val="1"/>
                <c:pt idx="0">
                  <c:v>5 °C</c:v>
                </c:pt>
              </c:strCache>
            </c:strRef>
          </c:tx>
          <c:spPr>
            <a:ln w="19050" cap="rnd">
              <a:solidFill>
                <a:schemeClr val="tx1"/>
              </a:solidFill>
              <a:round/>
            </a:ln>
            <a:effectLst/>
          </c:spPr>
          <c:marker>
            <c:symbol val="star"/>
            <c:size val="8"/>
            <c:spPr>
              <a:noFill/>
              <a:ln w="19050">
                <a:solidFill>
                  <a:schemeClr val="tx1"/>
                </a:solidFill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'tre2'!$U$4:$U$20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1.2357623871606353E-2</c:v>
                  </c:pt>
                  <c:pt idx="2">
                    <c:v>2.9219147317957623E-2</c:v>
                  </c:pt>
                  <c:pt idx="3">
                    <c:v>4.4871772138294366E-2</c:v>
                  </c:pt>
                  <c:pt idx="4">
                    <c:v>3.3202751811160003E-2</c:v>
                  </c:pt>
                  <c:pt idx="5">
                    <c:v>3.3385159278277385E-2</c:v>
                  </c:pt>
                  <c:pt idx="6">
                    <c:v>3.1036288762727026E-2</c:v>
                  </c:pt>
                  <c:pt idx="7">
                    <c:v>5.6436843679396761E-2</c:v>
                  </c:pt>
                  <c:pt idx="8">
                    <c:v>2.6538664756552265E-2</c:v>
                  </c:pt>
                  <c:pt idx="9">
                    <c:v>3.0512410312541694E-2</c:v>
                  </c:pt>
                  <c:pt idx="10">
                    <c:v>2.3223649473677683E-2</c:v>
                  </c:pt>
                  <c:pt idx="11">
                    <c:v>1.8131316441267253E-2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plus>
            <c:minus>
              <c:numRef>
                <c:f>'tre2'!$U$4:$U$20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1.2357623871606353E-2</c:v>
                  </c:pt>
                  <c:pt idx="2">
                    <c:v>2.9219147317957623E-2</c:v>
                  </c:pt>
                  <c:pt idx="3">
                    <c:v>4.4871772138294366E-2</c:v>
                  </c:pt>
                  <c:pt idx="4">
                    <c:v>3.3202751811160003E-2</c:v>
                  </c:pt>
                  <c:pt idx="5">
                    <c:v>3.3385159278277385E-2</c:v>
                  </c:pt>
                  <c:pt idx="6">
                    <c:v>3.1036288762727026E-2</c:v>
                  </c:pt>
                  <c:pt idx="7">
                    <c:v>5.6436843679396761E-2</c:v>
                  </c:pt>
                  <c:pt idx="8">
                    <c:v>2.6538664756552265E-2</c:v>
                  </c:pt>
                  <c:pt idx="9">
                    <c:v>3.0512410312541694E-2</c:v>
                  </c:pt>
                  <c:pt idx="10">
                    <c:v>2.3223649473677683E-2</c:v>
                  </c:pt>
                  <c:pt idx="11">
                    <c:v>1.8131316441267253E-2</c:v>
                  </c:pt>
                  <c:pt idx="12">
                    <c:v>0</c:v>
                  </c:pt>
                  <c:pt idx="13">
                    <c:v>0</c:v>
                  </c:pt>
                  <c:pt idx="14">
                    <c:v>0</c:v>
                  </c:pt>
                  <c:pt idx="15">
                    <c:v>0</c:v>
                  </c:pt>
                  <c:pt idx="16">
                    <c:v>0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'tre2'!$A$4:$A$20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'tre2'!$E$4:$E$20</c:f>
              <c:numCache>
                <c:formatCode>General</c:formatCode>
                <c:ptCount val="17"/>
                <c:pt idx="0">
                  <c:v>0.11390164412320089</c:v>
                </c:pt>
                <c:pt idx="1">
                  <c:v>0.19315457207026479</c:v>
                </c:pt>
                <c:pt idx="2">
                  <c:v>0.3071651875301068</c:v>
                </c:pt>
                <c:pt idx="3">
                  <c:v>0.4526669920173621</c:v>
                </c:pt>
                <c:pt idx="4">
                  <c:v>0.51988558229636261</c:v>
                </c:pt>
                <c:pt idx="5">
                  <c:v>0.68794863087742375</c:v>
                </c:pt>
                <c:pt idx="6">
                  <c:v>0.8327136143019308</c:v>
                </c:pt>
                <c:pt idx="7">
                  <c:v>0.84835808117130151</c:v>
                </c:pt>
                <c:pt idx="8">
                  <c:v>0.90356437496032471</c:v>
                </c:pt>
                <c:pt idx="9">
                  <c:v>0.94561675563894243</c:v>
                </c:pt>
                <c:pt idx="10">
                  <c:v>0.93176114264904053</c:v>
                </c:pt>
                <c:pt idx="11">
                  <c:v>0.9734775869159471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F9BE-43B3-BA3F-5AE7AC6E1DB5}"/>
            </c:ext>
          </c:extLst>
        </c:ser>
        <c:ser>
          <c:idx val="4"/>
          <c:order val="4"/>
          <c:tx>
            <c:strRef>
              <c:f>'tre2'!$F$3</c:f>
              <c:strCache>
                <c:ptCount val="1"/>
                <c:pt idx="0">
                  <c:v>7.5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lgDash"/>
              <a:round/>
            </a:ln>
            <a:effectLst/>
          </c:spPr>
          <c:marker>
            <c:symbol val="triangle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'tre2'!$V$4:$V$20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1.4261223486811693E-2</c:v>
                  </c:pt>
                  <c:pt idx="2">
                    <c:v>2.5980496131503012E-2</c:v>
                  </c:pt>
                  <c:pt idx="3">
                    <c:v>2.3199580539656883E-2</c:v>
                  </c:pt>
                  <c:pt idx="4">
                    <c:v>2.0828171725042668E-2</c:v>
                  </c:pt>
                  <c:pt idx="5">
                    <c:v>3.7735287270332533E-2</c:v>
                  </c:pt>
                  <c:pt idx="6">
                    <c:v>3.9352131606434637E-2</c:v>
                  </c:pt>
                  <c:pt idx="7">
                    <c:v>3.2270921184118909E-2</c:v>
                  </c:pt>
                  <c:pt idx="8">
                    <c:v>5.0585282146763097E-2</c:v>
                  </c:pt>
                  <c:pt idx="9">
                    <c:v>3.7365042585875752E-2</c:v>
                  </c:pt>
                  <c:pt idx="10">
                    <c:v>1.4628674448829076E-2</c:v>
                  </c:pt>
                  <c:pt idx="11">
                    <c:v>2.1816141352071574E-2</c:v>
                  </c:pt>
                  <c:pt idx="12">
                    <c:v>2.7058227300807904E-2</c:v>
                  </c:pt>
                  <c:pt idx="13">
                    <c:v>2.8989539939832856E-2</c:v>
                  </c:pt>
                  <c:pt idx="14">
                    <c:v>0</c:v>
                  </c:pt>
                  <c:pt idx="15">
                    <c:v>0</c:v>
                  </c:pt>
                  <c:pt idx="16">
                    <c:v>1.9298245614035165E-2</c:v>
                  </c:pt>
                </c:numCache>
              </c:numRef>
            </c:plus>
            <c:minus>
              <c:numRef>
                <c:f>'tre2'!$V$4:$V$20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1.4261223486811693E-2</c:v>
                  </c:pt>
                  <c:pt idx="2">
                    <c:v>2.5980496131503012E-2</c:v>
                  </c:pt>
                  <c:pt idx="3">
                    <c:v>2.3199580539656883E-2</c:v>
                  </c:pt>
                  <c:pt idx="4">
                    <c:v>2.0828171725042668E-2</c:v>
                  </c:pt>
                  <c:pt idx="5">
                    <c:v>3.7735287270332533E-2</c:v>
                  </c:pt>
                  <c:pt idx="6">
                    <c:v>3.9352131606434637E-2</c:v>
                  </c:pt>
                  <c:pt idx="7">
                    <c:v>3.2270921184118909E-2</c:v>
                  </c:pt>
                  <c:pt idx="8">
                    <c:v>5.0585282146763097E-2</c:v>
                  </c:pt>
                  <c:pt idx="9">
                    <c:v>3.7365042585875752E-2</c:v>
                  </c:pt>
                  <c:pt idx="10">
                    <c:v>1.4628674448829076E-2</c:v>
                  </c:pt>
                  <c:pt idx="11">
                    <c:v>2.1816141352071574E-2</c:v>
                  </c:pt>
                  <c:pt idx="12">
                    <c:v>2.7058227300807904E-2</c:v>
                  </c:pt>
                  <c:pt idx="13">
                    <c:v>2.8989539939832856E-2</c:v>
                  </c:pt>
                  <c:pt idx="14">
                    <c:v>0</c:v>
                  </c:pt>
                  <c:pt idx="15">
                    <c:v>0</c:v>
                  </c:pt>
                  <c:pt idx="16">
                    <c:v>1.9298245614035165E-2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'tre2'!$A$4:$A$20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'tre2'!$F$4:$F$20</c:f>
              <c:numCache>
                <c:formatCode>General</c:formatCode>
                <c:ptCount val="17"/>
                <c:pt idx="0">
                  <c:v>0.11390164412320089</c:v>
                </c:pt>
                <c:pt idx="1">
                  <c:v>0.18808511698733485</c:v>
                </c:pt>
                <c:pt idx="2">
                  <c:v>0.30019226497777141</c:v>
                </c:pt>
                <c:pt idx="3">
                  <c:v>0.46442767009870567</c:v>
                </c:pt>
                <c:pt idx="4">
                  <c:v>0.536053519369312</c:v>
                </c:pt>
                <c:pt idx="5">
                  <c:v>0.60317003123560342</c:v>
                </c:pt>
                <c:pt idx="6">
                  <c:v>0.62545286084556362</c:v>
                </c:pt>
                <c:pt idx="7">
                  <c:v>0.79762941869703241</c:v>
                </c:pt>
                <c:pt idx="8">
                  <c:v>0.82453372891994436</c:v>
                </c:pt>
                <c:pt idx="9">
                  <c:v>0.85228629782362897</c:v>
                </c:pt>
                <c:pt idx="10">
                  <c:v>0.96989221643159129</c:v>
                </c:pt>
                <c:pt idx="11">
                  <c:v>0.95029331779331783</c:v>
                </c:pt>
                <c:pt idx="12">
                  <c:v>0.95941302313143473</c:v>
                </c:pt>
                <c:pt idx="13">
                  <c:v>0.94371565934065926</c:v>
                </c:pt>
                <c:pt idx="14">
                  <c:v>1</c:v>
                </c:pt>
                <c:pt idx="15">
                  <c:v>1</c:v>
                </c:pt>
                <c:pt idx="16">
                  <c:v>0.98070175438596485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F9BE-43B3-BA3F-5AE7AC6E1DB5}"/>
            </c:ext>
          </c:extLst>
        </c:ser>
        <c:ser>
          <c:idx val="5"/>
          <c:order val="5"/>
          <c:tx>
            <c:strRef>
              <c:f>'tre2'!$G$3</c:f>
              <c:strCache>
                <c:ptCount val="1"/>
                <c:pt idx="0">
                  <c:v>10 °C</c:v>
                </c:pt>
              </c:strCache>
            </c:strRef>
          </c:tx>
          <c:spPr>
            <a:ln w="19050" cap="rnd">
              <a:solidFill>
                <a:schemeClr val="tx1"/>
              </a:solidFill>
              <a:prstDash val="sysDash"/>
              <a:round/>
            </a:ln>
            <a:effectLst/>
          </c:spPr>
          <c:marker>
            <c:symbol val="diamond"/>
            <c:size val="10"/>
            <c:spPr>
              <a:solidFill>
                <a:schemeClr val="tx1"/>
              </a:solidFill>
              <a:ln w="9525">
                <a:noFill/>
              </a:ln>
              <a:effectLst/>
            </c:spPr>
          </c:marker>
          <c:errBars>
            <c:errDir val="y"/>
            <c:errBarType val="both"/>
            <c:errValType val="cust"/>
            <c:noEndCap val="0"/>
            <c:plus>
              <c:numRef>
                <c:f>'tre2'!$W$4:$W$20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9.5773205725200664E-3</c:v>
                  </c:pt>
                  <c:pt idx="2">
                    <c:v>1.5124278397191143E-2</c:v>
                  </c:pt>
                  <c:pt idx="3">
                    <c:v>1.3495523526199522E-2</c:v>
                  </c:pt>
                  <c:pt idx="4">
                    <c:v>1.8942822181682365E-2</c:v>
                  </c:pt>
                  <c:pt idx="5">
                    <c:v>2.1689342116773973E-2</c:v>
                  </c:pt>
                  <c:pt idx="6">
                    <c:v>4.4128537907160932E-2</c:v>
                  </c:pt>
                  <c:pt idx="7">
                    <c:v>3.3596861807085716E-2</c:v>
                  </c:pt>
                  <c:pt idx="8">
                    <c:v>5.915254853579241E-2</c:v>
                  </c:pt>
                  <c:pt idx="9">
                    <c:v>3.6881791691017893E-2</c:v>
                  </c:pt>
                  <c:pt idx="10">
                    <c:v>4.4206857045710604E-2</c:v>
                  </c:pt>
                  <c:pt idx="11">
                    <c:v>3.9033558450440958E-2</c:v>
                  </c:pt>
                  <c:pt idx="12">
                    <c:v>3.9072391560265159E-2</c:v>
                  </c:pt>
                  <c:pt idx="13">
                    <c:v>4.0707258426703891E-2</c:v>
                  </c:pt>
                  <c:pt idx="14">
                    <c:v>3.7372795778932988E-2</c:v>
                  </c:pt>
                  <c:pt idx="15">
                    <c:v>4.6557473539999811E-2</c:v>
                  </c:pt>
                  <c:pt idx="16">
                    <c:v>2.9478557102055061E-2</c:v>
                  </c:pt>
                </c:numCache>
              </c:numRef>
            </c:plus>
            <c:minus>
              <c:numRef>
                <c:f>'tre2'!$W$4:$W$20</c:f>
                <c:numCache>
                  <c:formatCode>General</c:formatCode>
                  <c:ptCount val="17"/>
                  <c:pt idx="0">
                    <c:v>7.2202688218263554E-3</c:v>
                  </c:pt>
                  <c:pt idx="1">
                    <c:v>9.5773205725200664E-3</c:v>
                  </c:pt>
                  <c:pt idx="2">
                    <c:v>1.5124278397191143E-2</c:v>
                  </c:pt>
                  <c:pt idx="3">
                    <c:v>1.3495523526199522E-2</c:v>
                  </c:pt>
                  <c:pt idx="4">
                    <c:v>1.8942822181682365E-2</c:v>
                  </c:pt>
                  <c:pt idx="5">
                    <c:v>2.1689342116773973E-2</c:v>
                  </c:pt>
                  <c:pt idx="6">
                    <c:v>4.4128537907160932E-2</c:v>
                  </c:pt>
                  <c:pt idx="7">
                    <c:v>3.3596861807085716E-2</c:v>
                  </c:pt>
                  <c:pt idx="8">
                    <c:v>5.915254853579241E-2</c:v>
                  </c:pt>
                  <c:pt idx="9">
                    <c:v>3.6881791691017893E-2</c:v>
                  </c:pt>
                  <c:pt idx="10">
                    <c:v>4.4206857045710604E-2</c:v>
                  </c:pt>
                  <c:pt idx="11">
                    <c:v>3.9033558450440958E-2</c:v>
                  </c:pt>
                  <c:pt idx="12">
                    <c:v>3.9072391560265159E-2</c:v>
                  </c:pt>
                  <c:pt idx="13">
                    <c:v>4.0707258426703891E-2</c:v>
                  </c:pt>
                  <c:pt idx="14">
                    <c:v>3.7372795778932988E-2</c:v>
                  </c:pt>
                  <c:pt idx="15">
                    <c:v>4.6557473539999811E-2</c:v>
                  </c:pt>
                  <c:pt idx="16">
                    <c:v>2.9478557102055061E-2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errBars>
            <c:errDir val="x"/>
            <c:errBarType val="both"/>
            <c:errValType val="fixedVal"/>
            <c:noEndCap val="0"/>
            <c:val val="1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xVal>
            <c:numRef>
              <c:f>'tre2'!$A$4:$A$20</c:f>
              <c:numCache>
                <c:formatCode>General</c:formatCode>
                <c:ptCount val="17"/>
                <c:pt idx="0">
                  <c:v>0</c:v>
                </c:pt>
                <c:pt idx="1">
                  <c:v>14</c:v>
                </c:pt>
                <c:pt idx="2">
                  <c:v>28</c:v>
                </c:pt>
                <c:pt idx="3">
                  <c:v>42</c:v>
                </c:pt>
                <c:pt idx="4">
                  <c:v>56</c:v>
                </c:pt>
                <c:pt idx="5">
                  <c:v>70</c:v>
                </c:pt>
                <c:pt idx="6">
                  <c:v>84</c:v>
                </c:pt>
                <c:pt idx="7">
                  <c:v>98</c:v>
                </c:pt>
                <c:pt idx="8">
                  <c:v>112</c:v>
                </c:pt>
                <c:pt idx="9">
                  <c:v>126</c:v>
                </c:pt>
                <c:pt idx="10">
                  <c:v>140</c:v>
                </c:pt>
                <c:pt idx="11">
                  <c:v>154</c:v>
                </c:pt>
                <c:pt idx="12">
                  <c:v>168</c:v>
                </c:pt>
                <c:pt idx="13">
                  <c:v>182</c:v>
                </c:pt>
                <c:pt idx="14">
                  <c:v>203</c:v>
                </c:pt>
                <c:pt idx="15">
                  <c:v>210</c:v>
                </c:pt>
                <c:pt idx="16">
                  <c:v>224</c:v>
                </c:pt>
              </c:numCache>
            </c:numRef>
          </c:xVal>
          <c:yVal>
            <c:numRef>
              <c:f>'tre2'!$G$4:$G$20</c:f>
              <c:numCache>
                <c:formatCode>General</c:formatCode>
                <c:ptCount val="17"/>
                <c:pt idx="0">
                  <c:v>0.11390164412320089</c:v>
                </c:pt>
                <c:pt idx="1">
                  <c:v>0.18160573983569667</c:v>
                </c:pt>
                <c:pt idx="2">
                  <c:v>0.31506959350521901</c:v>
                </c:pt>
                <c:pt idx="3">
                  <c:v>0.3983500547610152</c:v>
                </c:pt>
                <c:pt idx="4">
                  <c:v>0.39268562238955151</c:v>
                </c:pt>
                <c:pt idx="5">
                  <c:v>0.46690592484131843</c:v>
                </c:pt>
                <c:pt idx="6">
                  <c:v>0.56245958890524883</c:v>
                </c:pt>
                <c:pt idx="7">
                  <c:v>0.5194870097712847</c:v>
                </c:pt>
                <c:pt idx="8">
                  <c:v>0.55902942475515693</c:v>
                </c:pt>
                <c:pt idx="9">
                  <c:v>0.59967461518326215</c:v>
                </c:pt>
                <c:pt idx="10">
                  <c:v>0.56433557233941889</c:v>
                </c:pt>
                <c:pt idx="11">
                  <c:v>0.6961133614248054</c:v>
                </c:pt>
                <c:pt idx="12">
                  <c:v>0.65297596358702448</c:v>
                </c:pt>
                <c:pt idx="13">
                  <c:v>0.68347072800596032</c:v>
                </c:pt>
                <c:pt idx="14">
                  <c:v>0.64220223582292535</c:v>
                </c:pt>
                <c:pt idx="15">
                  <c:v>0.70192996113462514</c:v>
                </c:pt>
                <c:pt idx="16">
                  <c:v>0.86491228070175441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F9BE-43B3-BA3F-5AE7AC6E1D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46854448"/>
        <c:axId val="246854840"/>
        <c:extLst/>
      </c:scatterChart>
      <c:valAx>
        <c:axId val="246854448"/>
        <c:scaling>
          <c:orientation val="minMax"/>
          <c:max val="230"/>
          <c:min val="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840"/>
        <c:crosses val="autoZero"/>
        <c:crossBetween val="midCat"/>
        <c:majorUnit val="28"/>
        <c:minorUnit val="14"/>
      </c:valAx>
      <c:valAx>
        <c:axId val="246854840"/>
        <c:scaling>
          <c:orientation val="minMax"/>
          <c:max val="1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effectLst>
                  <a:outerShdw blurRad="50800" dist="50800" dir="5400000" sx="10000" sy="10000" algn="ctr" rotWithShape="0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+mn-ea"/>
                <a:cs typeface="+mn-cs"/>
              </a:defRPr>
            </a:pPr>
            <a:endParaRPr lang="it-IT"/>
          </a:p>
        </c:txPr>
        <c:crossAx val="246854448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0084" y="2356703"/>
            <a:ext cx="18360946" cy="5013407"/>
          </a:xfrm>
        </p:spPr>
        <p:txBody>
          <a:bodyPr anchor="b"/>
          <a:lstStyle>
            <a:lvl1pPr algn="ctr">
              <a:defRPr sz="12599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0139" y="7563446"/>
            <a:ext cx="16200835" cy="3476717"/>
          </a:xfrm>
        </p:spPr>
        <p:txBody>
          <a:bodyPr/>
          <a:lstStyle>
            <a:lvl1pPr marL="0" indent="0" algn="ctr">
              <a:buNone/>
              <a:defRPr sz="5040"/>
            </a:lvl1pPr>
            <a:lvl2pPr marL="960029" indent="0" algn="ctr">
              <a:buNone/>
              <a:defRPr sz="4200"/>
            </a:lvl2pPr>
            <a:lvl3pPr marL="1920057" indent="0" algn="ctr">
              <a:buNone/>
              <a:defRPr sz="3780"/>
            </a:lvl3pPr>
            <a:lvl4pPr marL="2880086" indent="0" algn="ctr">
              <a:buNone/>
              <a:defRPr sz="3360"/>
            </a:lvl4pPr>
            <a:lvl5pPr marL="3840114" indent="0" algn="ctr">
              <a:buNone/>
              <a:defRPr sz="3360"/>
            </a:lvl5pPr>
            <a:lvl6pPr marL="4800143" indent="0" algn="ctr">
              <a:buNone/>
              <a:defRPr sz="3360"/>
            </a:lvl6pPr>
            <a:lvl7pPr marL="5760171" indent="0" algn="ctr">
              <a:buNone/>
              <a:defRPr sz="3360"/>
            </a:lvl7pPr>
            <a:lvl8pPr marL="6720200" indent="0" algn="ctr">
              <a:buNone/>
              <a:defRPr sz="3360"/>
            </a:lvl8pPr>
            <a:lvl9pPr marL="7680228" indent="0" algn="ctr">
              <a:buNone/>
              <a:defRPr sz="336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3231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2701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8298" y="766678"/>
            <a:ext cx="4657740" cy="1220351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5078" y="766678"/>
            <a:ext cx="13703206" cy="12203515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9764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8915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827" y="3590057"/>
            <a:ext cx="18630960" cy="5990088"/>
          </a:xfrm>
        </p:spPr>
        <p:txBody>
          <a:bodyPr anchor="b"/>
          <a:lstStyle>
            <a:lvl1pPr>
              <a:defRPr sz="12599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827" y="9636813"/>
            <a:ext cx="18630960" cy="3150046"/>
          </a:xfrm>
        </p:spPr>
        <p:txBody>
          <a:bodyPr/>
          <a:lstStyle>
            <a:lvl1pPr marL="0" indent="0">
              <a:buNone/>
              <a:defRPr sz="5040">
                <a:solidFill>
                  <a:schemeClr val="tx1"/>
                </a:solidFill>
              </a:defRPr>
            </a:lvl1pPr>
            <a:lvl2pPr marL="960029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2pPr>
            <a:lvl3pPr marL="192005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3pPr>
            <a:lvl4pPr marL="2880086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4pPr>
            <a:lvl5pPr marL="3840114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5pPr>
            <a:lvl6pPr marL="4800143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6pPr>
            <a:lvl7pPr marL="5760171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7pPr>
            <a:lvl8pPr marL="672020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8pPr>
            <a:lvl9pPr marL="7680228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2023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5077" y="3833390"/>
            <a:ext cx="9180473" cy="913680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5563" y="3833390"/>
            <a:ext cx="9180473" cy="9136803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4339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890" y="766681"/>
            <a:ext cx="18630960" cy="2783376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892" y="3530053"/>
            <a:ext cx="9138282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892" y="5260078"/>
            <a:ext cx="9138282" cy="773678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5564" y="3530053"/>
            <a:ext cx="9183287" cy="1730025"/>
          </a:xfrm>
        </p:spPr>
        <p:txBody>
          <a:bodyPr anchor="b"/>
          <a:lstStyle>
            <a:lvl1pPr marL="0" indent="0">
              <a:buNone/>
              <a:defRPr sz="5040" b="1"/>
            </a:lvl1pPr>
            <a:lvl2pPr marL="960029" indent="0">
              <a:buNone/>
              <a:defRPr sz="4200" b="1"/>
            </a:lvl2pPr>
            <a:lvl3pPr marL="1920057" indent="0">
              <a:buNone/>
              <a:defRPr sz="3780" b="1"/>
            </a:lvl3pPr>
            <a:lvl4pPr marL="2880086" indent="0">
              <a:buNone/>
              <a:defRPr sz="3360" b="1"/>
            </a:lvl4pPr>
            <a:lvl5pPr marL="3840114" indent="0">
              <a:buNone/>
              <a:defRPr sz="3360" b="1"/>
            </a:lvl5pPr>
            <a:lvl6pPr marL="4800143" indent="0">
              <a:buNone/>
              <a:defRPr sz="3360" b="1"/>
            </a:lvl6pPr>
            <a:lvl7pPr marL="5760171" indent="0">
              <a:buNone/>
              <a:defRPr sz="3360" b="1"/>
            </a:lvl7pPr>
            <a:lvl8pPr marL="6720200" indent="0">
              <a:buNone/>
              <a:defRPr sz="3360" b="1"/>
            </a:lvl8pPr>
            <a:lvl9pPr marL="7680228" indent="0">
              <a:buNone/>
              <a:defRPr sz="336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5564" y="5260078"/>
            <a:ext cx="9183287" cy="773678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9641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740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902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890" y="960014"/>
            <a:ext cx="6966921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3287" y="2073367"/>
            <a:ext cx="10935563" cy="10233485"/>
          </a:xfrm>
        </p:spPr>
        <p:txBody>
          <a:bodyPr/>
          <a:lstStyle>
            <a:lvl1pPr>
              <a:defRPr sz="6719"/>
            </a:lvl1pPr>
            <a:lvl2pPr>
              <a:defRPr sz="5879"/>
            </a:lvl2pPr>
            <a:lvl3pPr>
              <a:defRPr sz="5040"/>
            </a:lvl3pPr>
            <a:lvl4pPr>
              <a:defRPr sz="4200"/>
            </a:lvl4pPr>
            <a:lvl5pPr>
              <a:defRPr sz="4200"/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890" y="4320064"/>
            <a:ext cx="6966921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9745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890" y="960014"/>
            <a:ext cx="6966921" cy="3360050"/>
          </a:xfrm>
        </p:spPr>
        <p:txBody>
          <a:bodyPr anchor="b"/>
          <a:lstStyle>
            <a:lvl1pPr>
              <a:defRPr sz="6719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3287" y="2073367"/>
            <a:ext cx="10935563" cy="10233485"/>
          </a:xfrm>
        </p:spPr>
        <p:txBody>
          <a:bodyPr anchor="t"/>
          <a:lstStyle>
            <a:lvl1pPr marL="0" indent="0">
              <a:buNone/>
              <a:defRPr sz="6719"/>
            </a:lvl1pPr>
            <a:lvl2pPr marL="960029" indent="0">
              <a:buNone/>
              <a:defRPr sz="5879"/>
            </a:lvl2pPr>
            <a:lvl3pPr marL="1920057" indent="0">
              <a:buNone/>
              <a:defRPr sz="5040"/>
            </a:lvl3pPr>
            <a:lvl4pPr marL="2880086" indent="0">
              <a:buNone/>
              <a:defRPr sz="4200"/>
            </a:lvl4pPr>
            <a:lvl5pPr marL="3840114" indent="0">
              <a:buNone/>
              <a:defRPr sz="4200"/>
            </a:lvl5pPr>
            <a:lvl6pPr marL="4800143" indent="0">
              <a:buNone/>
              <a:defRPr sz="4200"/>
            </a:lvl6pPr>
            <a:lvl7pPr marL="5760171" indent="0">
              <a:buNone/>
              <a:defRPr sz="4200"/>
            </a:lvl7pPr>
            <a:lvl8pPr marL="6720200" indent="0">
              <a:buNone/>
              <a:defRPr sz="4200"/>
            </a:lvl8pPr>
            <a:lvl9pPr marL="7680228" indent="0">
              <a:buNone/>
              <a:defRPr sz="42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890" y="4320064"/>
            <a:ext cx="6966921" cy="8003453"/>
          </a:xfrm>
        </p:spPr>
        <p:txBody>
          <a:bodyPr/>
          <a:lstStyle>
            <a:lvl1pPr marL="0" indent="0">
              <a:buNone/>
              <a:defRPr sz="3360"/>
            </a:lvl1pPr>
            <a:lvl2pPr marL="960029" indent="0">
              <a:buNone/>
              <a:defRPr sz="2940"/>
            </a:lvl2pPr>
            <a:lvl3pPr marL="1920057" indent="0">
              <a:buNone/>
              <a:defRPr sz="2520"/>
            </a:lvl3pPr>
            <a:lvl4pPr marL="2880086" indent="0">
              <a:buNone/>
              <a:defRPr sz="2100"/>
            </a:lvl4pPr>
            <a:lvl5pPr marL="3840114" indent="0">
              <a:buNone/>
              <a:defRPr sz="2100"/>
            </a:lvl5pPr>
            <a:lvl6pPr marL="4800143" indent="0">
              <a:buNone/>
              <a:defRPr sz="2100"/>
            </a:lvl6pPr>
            <a:lvl7pPr marL="5760171" indent="0">
              <a:buNone/>
              <a:defRPr sz="2100"/>
            </a:lvl7pPr>
            <a:lvl8pPr marL="6720200" indent="0">
              <a:buNone/>
              <a:defRPr sz="2100"/>
            </a:lvl8pPr>
            <a:lvl9pPr marL="7680228" indent="0">
              <a:buNone/>
              <a:defRPr sz="21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2448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5077" y="766681"/>
            <a:ext cx="18630960" cy="27833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5077" y="3833390"/>
            <a:ext cx="18630960" cy="9136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5077" y="13346867"/>
            <a:ext cx="4860250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D5EA6-61DC-408C-A073-AC436C3CF02C}" type="datetimeFigureOut">
              <a:rPr lang="it-IT" smtClean="0"/>
              <a:t>18/04/2024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5369" y="13346867"/>
            <a:ext cx="7290376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5786" y="13346867"/>
            <a:ext cx="4860250" cy="7666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9CA74-9ACF-45D4-9798-D4E50BF45E2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313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920057" rtl="0" eaLnBrk="1" latinLnBrk="0" hangingPunct="1">
        <a:lnSpc>
          <a:spcPct val="90000"/>
        </a:lnSpc>
        <a:spcBef>
          <a:spcPct val="0"/>
        </a:spcBef>
        <a:buNone/>
        <a:defRPr sz="92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0014" indent="-480014" algn="l" defTabSz="1920057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587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2pPr>
      <a:lvl3pPr marL="2400071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3360100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4320129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5280157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6240186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7200214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8160243" indent="-480014" algn="l" defTabSz="192005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1pPr>
      <a:lvl2pPr marL="960029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920057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3pPr>
      <a:lvl4pPr marL="2880086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4pPr>
      <a:lvl5pPr marL="3840114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5pPr>
      <a:lvl6pPr marL="4800143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6pPr>
      <a:lvl7pPr marL="5760171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7pPr>
      <a:lvl8pPr marL="6720200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8pPr>
      <a:lvl9pPr marL="7680228" algn="l" defTabSz="1920057" rtl="0" eaLnBrk="1" latinLnBrk="0" hangingPunct="1">
        <a:defRPr sz="37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10" Type="http://schemas.openxmlformats.org/officeDocument/2006/relationships/chart" Target="../charts/chart9.xml"/><Relationship Id="rId4" Type="http://schemas.openxmlformats.org/officeDocument/2006/relationships/chart" Target="../charts/chart3.xml"/><Relationship Id="rId9" Type="http://schemas.openxmlformats.org/officeDocument/2006/relationships/chart" Target="../charts/char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7" Type="http://schemas.openxmlformats.org/officeDocument/2006/relationships/chart" Target="../charts/chart17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6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o 1"/>
          <p:cNvGrpSpPr/>
          <p:nvPr/>
        </p:nvGrpSpPr>
        <p:grpSpPr>
          <a:xfrm>
            <a:off x="591583" y="1544814"/>
            <a:ext cx="20718409" cy="11346475"/>
            <a:chOff x="591583" y="1544814"/>
            <a:chExt cx="20718409" cy="11346475"/>
          </a:xfrm>
        </p:grpSpPr>
        <p:graphicFrame>
          <p:nvGraphicFramePr>
            <p:cNvPr id="4" name="Char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838707148"/>
                </p:ext>
              </p:extLst>
            </p:nvPr>
          </p:nvGraphicFramePr>
          <p:xfrm>
            <a:off x="1053249" y="1544814"/>
            <a:ext cx="6754283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aphicFrame>
          <p:nvGraphicFramePr>
            <p:cNvPr id="5" name="Char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231383876"/>
                </p:ext>
              </p:extLst>
            </p:nvPr>
          </p:nvGraphicFramePr>
          <p:xfrm>
            <a:off x="7839284" y="1544814"/>
            <a:ext cx="6654543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6" name="Char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53026784"/>
                </p:ext>
              </p:extLst>
            </p:nvPr>
          </p:nvGraphicFramePr>
          <p:xfrm>
            <a:off x="14493826" y="1544814"/>
            <a:ext cx="6781816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aphicFrame>
          <p:nvGraphicFramePr>
            <p:cNvPr id="7" name="Char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65872381"/>
                </p:ext>
              </p:extLst>
            </p:nvPr>
          </p:nvGraphicFramePr>
          <p:xfrm>
            <a:off x="1053249" y="5144814"/>
            <a:ext cx="6612984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graphicFrame>
          <p:nvGraphicFramePr>
            <p:cNvPr id="8" name="Char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429922368"/>
                </p:ext>
              </p:extLst>
            </p:nvPr>
          </p:nvGraphicFramePr>
          <p:xfrm>
            <a:off x="7839283" y="5144814"/>
            <a:ext cx="6781816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graphicFrame>
          <p:nvGraphicFramePr>
            <p:cNvPr id="9" name="Char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31675394"/>
                </p:ext>
              </p:extLst>
            </p:nvPr>
          </p:nvGraphicFramePr>
          <p:xfrm>
            <a:off x="14493828" y="5144814"/>
            <a:ext cx="6737659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graphicFrame>
          <p:nvGraphicFramePr>
            <p:cNvPr id="10" name="Char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15631167"/>
                </p:ext>
              </p:extLst>
            </p:nvPr>
          </p:nvGraphicFramePr>
          <p:xfrm>
            <a:off x="1084999" y="8744814"/>
            <a:ext cx="6618180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  <p:graphicFrame>
          <p:nvGraphicFramePr>
            <p:cNvPr id="11" name="Char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7928543"/>
                </p:ext>
              </p:extLst>
            </p:nvPr>
          </p:nvGraphicFramePr>
          <p:xfrm>
            <a:off x="7839283" y="8744814"/>
            <a:ext cx="6846752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graphicFrame>
          <p:nvGraphicFramePr>
            <p:cNvPr id="12" name="Chart 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11337654"/>
                </p:ext>
              </p:extLst>
            </p:nvPr>
          </p:nvGraphicFramePr>
          <p:xfrm>
            <a:off x="14525579" y="8760689"/>
            <a:ext cx="6784413" cy="3600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0"/>
            </a:graphicData>
          </a:graphic>
        </p:graphicFrame>
        <p:sp>
          <p:nvSpPr>
            <p:cNvPr id="13" name="CasellaDiTesto 12"/>
            <p:cNvSpPr txBox="1"/>
            <p:nvPr/>
          </p:nvSpPr>
          <p:spPr>
            <a:xfrm>
              <a:off x="3875283" y="12429624"/>
              <a:ext cx="37909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dirty="0">
                  <a:latin typeface="Arial" panose="020B0604020202020204" pitchFamily="34" charset="0"/>
                  <a:cs typeface="Arial" panose="020B0604020202020204" pitchFamily="34" charset="0"/>
                </a:rPr>
                <a:t>Time (</a:t>
              </a:r>
              <a:r>
                <a:rPr lang="it-IT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days</a:t>
              </a:r>
              <a:r>
                <a:rPr lang="it-IT" sz="24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14" name="CasellaDiTesto 13"/>
            <p:cNvSpPr txBox="1"/>
            <p:nvPr/>
          </p:nvSpPr>
          <p:spPr>
            <a:xfrm>
              <a:off x="10702876" y="12429624"/>
              <a:ext cx="37909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dirty="0">
                  <a:latin typeface="Arial" panose="020B0604020202020204" pitchFamily="34" charset="0"/>
                  <a:cs typeface="Arial" panose="020B0604020202020204" pitchFamily="34" charset="0"/>
                </a:rPr>
                <a:t>Time (</a:t>
              </a:r>
              <a:r>
                <a:rPr lang="it-IT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days</a:t>
              </a:r>
              <a:r>
                <a:rPr lang="it-IT" sz="24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15" name="CasellaDiTesto 14"/>
            <p:cNvSpPr txBox="1"/>
            <p:nvPr/>
          </p:nvSpPr>
          <p:spPr>
            <a:xfrm>
              <a:off x="17440537" y="12429624"/>
              <a:ext cx="37909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dirty="0">
                  <a:latin typeface="Arial" panose="020B0604020202020204" pitchFamily="34" charset="0"/>
                  <a:cs typeface="Arial" panose="020B0604020202020204" pitchFamily="34" charset="0"/>
                </a:rPr>
                <a:t>Time (</a:t>
              </a:r>
              <a:r>
                <a:rPr lang="it-IT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days</a:t>
              </a:r>
              <a:r>
                <a:rPr lang="it-IT" sz="24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16" name="CasellaDiTesto 15"/>
            <p:cNvSpPr txBox="1"/>
            <p:nvPr/>
          </p:nvSpPr>
          <p:spPr>
            <a:xfrm rot="16200000">
              <a:off x="498889" y="10329856"/>
              <a:ext cx="7105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dirty="0">
                  <a:latin typeface="Arial" panose="020B0604020202020204" pitchFamily="34" charset="0"/>
                  <a:cs typeface="Arial" panose="020B0604020202020204" pitchFamily="34" charset="0"/>
                </a:rPr>
                <a:t>E:E</a:t>
              </a:r>
            </a:p>
          </p:txBody>
        </p:sp>
        <p:sp>
          <p:nvSpPr>
            <p:cNvPr id="18" name="CasellaDiTesto 17"/>
            <p:cNvSpPr txBox="1"/>
            <p:nvPr/>
          </p:nvSpPr>
          <p:spPr>
            <a:xfrm rot="16200000">
              <a:off x="498889" y="6692895"/>
              <a:ext cx="7105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dirty="0">
                  <a:latin typeface="Arial" panose="020B0604020202020204" pitchFamily="34" charset="0"/>
                  <a:cs typeface="Arial" panose="020B0604020202020204" pitchFamily="34" charset="0"/>
                </a:rPr>
                <a:t>E:E</a:t>
              </a:r>
            </a:p>
          </p:txBody>
        </p:sp>
        <p:sp>
          <p:nvSpPr>
            <p:cNvPr id="19" name="CasellaDiTesto 18"/>
            <p:cNvSpPr txBox="1"/>
            <p:nvPr/>
          </p:nvSpPr>
          <p:spPr>
            <a:xfrm rot="16200000">
              <a:off x="467138" y="3129856"/>
              <a:ext cx="7105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400" dirty="0">
                  <a:latin typeface="Arial" panose="020B0604020202020204" pitchFamily="34" charset="0"/>
                  <a:cs typeface="Arial" panose="020B0604020202020204" pitchFamily="34" charset="0"/>
                </a:rPr>
                <a:t>E:E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0392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5958B49-B8CF-5A04-F2AE-CF99C07DEC41}"/>
              </a:ext>
            </a:extLst>
          </p:cNvPr>
          <p:cNvGrpSpPr/>
          <p:nvPr/>
        </p:nvGrpSpPr>
        <p:grpSpPr>
          <a:xfrm>
            <a:off x="3626365" y="3559628"/>
            <a:ext cx="15623362" cy="6430424"/>
            <a:chOff x="3626365" y="3559628"/>
            <a:chExt cx="15623362" cy="6430424"/>
          </a:xfrm>
        </p:grpSpPr>
        <p:graphicFrame>
          <p:nvGraphicFramePr>
            <p:cNvPr id="2" name="Chart 1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19381668"/>
                </p:ext>
              </p:extLst>
            </p:nvPr>
          </p:nvGraphicFramePr>
          <p:xfrm>
            <a:off x="11876473" y="3559628"/>
            <a:ext cx="6779058" cy="54293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6" name="CasellaDiTesto 5"/>
            <p:cNvSpPr txBox="1"/>
            <p:nvPr/>
          </p:nvSpPr>
          <p:spPr>
            <a:xfrm rot="16200000">
              <a:off x="17443650" y="5451844"/>
              <a:ext cx="30889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dirty="0">
                  <a:latin typeface="Arial" panose="020B0604020202020204" pitchFamily="34" charset="0"/>
                  <a:cs typeface="Arial" panose="020B0604020202020204" pitchFamily="34" charset="0"/>
                </a:rPr>
                <a:t>Temperature (°C)</a:t>
              </a:r>
              <a:endParaRPr lang="en-GB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CasellaDiTesto 7"/>
            <p:cNvSpPr txBox="1"/>
            <p:nvPr/>
          </p:nvSpPr>
          <p:spPr>
            <a:xfrm>
              <a:off x="14378939" y="8332140"/>
              <a:ext cx="20746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dirty="0">
                  <a:latin typeface="Arial" panose="020B0604020202020204" pitchFamily="34" charset="0"/>
                  <a:cs typeface="Arial" panose="020B0604020202020204" pitchFamily="34" charset="0"/>
                </a:rPr>
                <a:t>Time (</a:t>
              </a:r>
              <a:r>
                <a:rPr lang="it-IT" sz="2800" dirty="0" err="1">
                  <a:latin typeface="Arial" panose="020B0604020202020204" pitchFamily="34" charset="0"/>
                  <a:cs typeface="Arial" panose="020B0604020202020204" pitchFamily="34" charset="0"/>
                </a:rPr>
                <a:t>days</a:t>
              </a:r>
              <a:r>
                <a:rPr lang="it-IT" sz="28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en-GB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CasellaDiTesto 9"/>
            <p:cNvSpPr txBox="1"/>
            <p:nvPr/>
          </p:nvSpPr>
          <p:spPr>
            <a:xfrm rot="16200000">
              <a:off x="10620472" y="5786411"/>
              <a:ext cx="19490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dirty="0">
                  <a:latin typeface="Arial" panose="020B0604020202020204" pitchFamily="34" charset="0"/>
                  <a:cs typeface="Arial" panose="020B0604020202020204" pitchFamily="34" charset="0"/>
                </a:rPr>
                <a:t>E:E ratio</a:t>
              </a:r>
              <a:endParaRPr lang="en-GB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aphicFrame>
          <p:nvGraphicFramePr>
            <p:cNvPr id="3" name="Chart 1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922021595"/>
                </p:ext>
              </p:extLst>
            </p:nvPr>
          </p:nvGraphicFramePr>
          <p:xfrm>
            <a:off x="3896763" y="3559628"/>
            <a:ext cx="6779060" cy="54293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5" name="CasellaDiTesto 4"/>
            <p:cNvSpPr txBox="1"/>
            <p:nvPr/>
          </p:nvSpPr>
          <p:spPr>
            <a:xfrm>
              <a:off x="6551399" y="8332140"/>
              <a:ext cx="20811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dirty="0">
                  <a:latin typeface="Arial" panose="020B0604020202020204" pitchFamily="34" charset="0"/>
                  <a:cs typeface="Arial" panose="020B0604020202020204" pitchFamily="34" charset="0"/>
                </a:rPr>
                <a:t>Time (</a:t>
              </a:r>
              <a:r>
                <a:rPr lang="it-IT" sz="2800" dirty="0" err="1">
                  <a:latin typeface="Arial" panose="020B0604020202020204" pitchFamily="34" charset="0"/>
                  <a:cs typeface="Arial" panose="020B0604020202020204" pitchFamily="34" charset="0"/>
                </a:rPr>
                <a:t>days</a:t>
              </a:r>
              <a:r>
                <a:rPr lang="it-IT" sz="28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en-GB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CasellaDiTesto 8"/>
            <p:cNvSpPr txBox="1"/>
            <p:nvPr/>
          </p:nvSpPr>
          <p:spPr>
            <a:xfrm rot="16200000">
              <a:off x="2856566" y="5843298"/>
              <a:ext cx="20628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dirty="0">
                  <a:latin typeface="Arial" panose="020B0604020202020204" pitchFamily="34" charset="0"/>
                  <a:cs typeface="Arial" panose="020B0604020202020204" pitchFamily="34" charset="0"/>
                </a:rPr>
                <a:t>E:E ratio</a:t>
              </a:r>
              <a:endParaRPr lang="en-GB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CasellaDiTesto 10"/>
            <p:cNvSpPr txBox="1"/>
            <p:nvPr/>
          </p:nvSpPr>
          <p:spPr>
            <a:xfrm rot="16200000">
              <a:off x="9025976" y="5557222"/>
              <a:ext cx="329969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dirty="0">
                  <a:latin typeface="Arial" panose="020B0604020202020204" pitchFamily="34" charset="0"/>
                  <a:cs typeface="Arial" panose="020B0604020202020204" pitchFamily="34" charset="0"/>
                </a:rPr>
                <a:t>Temperature (°C)</a:t>
              </a:r>
              <a:endParaRPr lang="en-GB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6" name="Immagine 15"/>
            <p:cNvPicPr>
              <a:picLocks noChangeAspect="1"/>
            </p:cNvPicPr>
            <p:nvPr/>
          </p:nvPicPr>
          <p:blipFill rotWithShape="1">
            <a:blip r:embed="rId4"/>
            <a:srcRect t="89379"/>
            <a:stretch/>
          </p:blipFill>
          <p:spPr>
            <a:xfrm>
              <a:off x="7021574" y="9206684"/>
              <a:ext cx="9204341" cy="7833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9474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818A377-5AEB-1DA0-6DAC-974CEF12ABBF}"/>
              </a:ext>
            </a:extLst>
          </p:cNvPr>
          <p:cNvGrpSpPr/>
          <p:nvPr/>
        </p:nvGrpSpPr>
        <p:grpSpPr>
          <a:xfrm>
            <a:off x="3717714" y="2948080"/>
            <a:ext cx="9604887" cy="6298877"/>
            <a:chOff x="3717714" y="2948080"/>
            <a:chExt cx="9604887" cy="6298877"/>
          </a:xfrm>
        </p:grpSpPr>
        <p:grpSp>
          <p:nvGrpSpPr>
            <p:cNvPr id="73" name="Gruppo 72"/>
            <p:cNvGrpSpPr/>
            <p:nvPr/>
          </p:nvGrpSpPr>
          <p:grpSpPr>
            <a:xfrm>
              <a:off x="3717714" y="2948080"/>
              <a:ext cx="8861486" cy="5667537"/>
              <a:chOff x="3717714" y="2948080"/>
              <a:chExt cx="8861486" cy="5667537"/>
            </a:xfrm>
          </p:grpSpPr>
          <p:graphicFrame>
            <p:nvGraphicFramePr>
              <p:cNvPr id="6" name="Grafico 5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165574113"/>
                  </p:ext>
                </p:extLst>
              </p:nvPr>
            </p:nvGraphicFramePr>
            <p:xfrm>
              <a:off x="4045344" y="3283679"/>
              <a:ext cx="2653406" cy="183925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graphicFrame>
            <p:nvGraphicFramePr>
              <p:cNvPr id="7" name="Grafico 6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11884888"/>
                  </p:ext>
                </p:extLst>
              </p:nvPr>
            </p:nvGraphicFramePr>
            <p:xfrm>
              <a:off x="6969673" y="3256263"/>
              <a:ext cx="2656311" cy="183734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graphicFrame>
            <p:nvGraphicFramePr>
              <p:cNvPr id="8" name="Grafico 7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96608527"/>
                  </p:ext>
                </p:extLst>
              </p:nvPr>
            </p:nvGraphicFramePr>
            <p:xfrm>
              <a:off x="9896907" y="3256263"/>
              <a:ext cx="2656311" cy="183734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grpSp>
            <p:nvGrpSpPr>
              <p:cNvPr id="25" name="Gruppo 24"/>
              <p:cNvGrpSpPr/>
              <p:nvPr/>
            </p:nvGrpSpPr>
            <p:grpSpPr>
              <a:xfrm>
                <a:off x="10270133" y="4954336"/>
                <a:ext cx="2217536" cy="289071"/>
                <a:chOff x="7283098" y="7934193"/>
                <a:chExt cx="2217536" cy="289071"/>
              </a:xfrm>
            </p:grpSpPr>
            <p:sp>
              <p:nvSpPr>
                <p:cNvPr id="26" name="CasellaDiTesto 25"/>
                <p:cNvSpPr txBox="1"/>
                <p:nvPr/>
              </p:nvSpPr>
              <p:spPr>
                <a:xfrm>
                  <a:off x="7283098" y="7941813"/>
                  <a:ext cx="2020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7" name="CasellaDiTesto 26"/>
                <p:cNvSpPr txBox="1"/>
                <p:nvPr/>
              </p:nvSpPr>
              <p:spPr>
                <a:xfrm>
                  <a:off x="7625934" y="7946265"/>
                  <a:ext cx="43274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0.2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8" name="CasellaDiTesto 27"/>
                <p:cNvSpPr txBox="1"/>
                <p:nvPr/>
              </p:nvSpPr>
              <p:spPr>
                <a:xfrm>
                  <a:off x="8038213" y="7934193"/>
                  <a:ext cx="47403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0.4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9" name="CasellaDiTesto 28"/>
                <p:cNvSpPr txBox="1"/>
                <p:nvPr/>
              </p:nvSpPr>
              <p:spPr>
                <a:xfrm>
                  <a:off x="8437555" y="7941813"/>
                  <a:ext cx="39402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0.6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0" name="CasellaDiTesto 29"/>
                <p:cNvSpPr txBox="1"/>
                <p:nvPr/>
              </p:nvSpPr>
              <p:spPr>
                <a:xfrm>
                  <a:off x="8837605" y="7938003"/>
                  <a:ext cx="50070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0.8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" name="CasellaDiTesto 30"/>
                <p:cNvSpPr txBox="1"/>
                <p:nvPr/>
              </p:nvSpPr>
              <p:spPr>
                <a:xfrm>
                  <a:off x="9298615" y="7934193"/>
                  <a:ext cx="2020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32" name="Gruppo 31"/>
              <p:cNvGrpSpPr/>
              <p:nvPr/>
            </p:nvGrpSpPr>
            <p:grpSpPr>
              <a:xfrm>
                <a:off x="7333905" y="4981031"/>
                <a:ext cx="2217536" cy="289071"/>
                <a:chOff x="7283098" y="7934193"/>
                <a:chExt cx="2217536" cy="289071"/>
              </a:xfrm>
            </p:grpSpPr>
            <p:sp>
              <p:nvSpPr>
                <p:cNvPr id="33" name="CasellaDiTesto 32"/>
                <p:cNvSpPr txBox="1"/>
                <p:nvPr/>
              </p:nvSpPr>
              <p:spPr>
                <a:xfrm>
                  <a:off x="7283098" y="7941813"/>
                  <a:ext cx="2020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4" name="CasellaDiTesto 33"/>
                <p:cNvSpPr txBox="1"/>
                <p:nvPr/>
              </p:nvSpPr>
              <p:spPr>
                <a:xfrm>
                  <a:off x="7625934" y="7946265"/>
                  <a:ext cx="43274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0.2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5" name="CasellaDiTesto 34"/>
                <p:cNvSpPr txBox="1"/>
                <p:nvPr/>
              </p:nvSpPr>
              <p:spPr>
                <a:xfrm>
                  <a:off x="8038213" y="7934193"/>
                  <a:ext cx="47403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0.4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6" name="CasellaDiTesto 35"/>
                <p:cNvSpPr txBox="1"/>
                <p:nvPr/>
              </p:nvSpPr>
              <p:spPr>
                <a:xfrm>
                  <a:off x="8437555" y="7941813"/>
                  <a:ext cx="39402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0.6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7" name="CasellaDiTesto 36"/>
                <p:cNvSpPr txBox="1"/>
                <p:nvPr/>
              </p:nvSpPr>
              <p:spPr>
                <a:xfrm>
                  <a:off x="8837605" y="7938003"/>
                  <a:ext cx="50070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0.8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8" name="CasellaDiTesto 37"/>
                <p:cNvSpPr txBox="1"/>
                <p:nvPr/>
              </p:nvSpPr>
              <p:spPr>
                <a:xfrm>
                  <a:off x="9298615" y="7934193"/>
                  <a:ext cx="2020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39" name="Gruppo 38"/>
              <p:cNvGrpSpPr/>
              <p:nvPr/>
            </p:nvGrpSpPr>
            <p:grpSpPr>
              <a:xfrm>
                <a:off x="4393896" y="5025021"/>
                <a:ext cx="2217536" cy="289071"/>
                <a:chOff x="7283098" y="7934193"/>
                <a:chExt cx="2217536" cy="289071"/>
              </a:xfrm>
            </p:grpSpPr>
            <p:sp>
              <p:nvSpPr>
                <p:cNvPr id="40" name="CasellaDiTesto 39"/>
                <p:cNvSpPr txBox="1"/>
                <p:nvPr/>
              </p:nvSpPr>
              <p:spPr>
                <a:xfrm>
                  <a:off x="7283098" y="7941813"/>
                  <a:ext cx="2020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1" name="CasellaDiTesto 40"/>
                <p:cNvSpPr txBox="1"/>
                <p:nvPr/>
              </p:nvSpPr>
              <p:spPr>
                <a:xfrm>
                  <a:off x="7625934" y="7946265"/>
                  <a:ext cx="432744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0.2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2" name="CasellaDiTesto 41"/>
                <p:cNvSpPr txBox="1"/>
                <p:nvPr/>
              </p:nvSpPr>
              <p:spPr>
                <a:xfrm>
                  <a:off x="8038213" y="7934193"/>
                  <a:ext cx="47403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0.4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3" name="CasellaDiTesto 42"/>
                <p:cNvSpPr txBox="1"/>
                <p:nvPr/>
              </p:nvSpPr>
              <p:spPr>
                <a:xfrm>
                  <a:off x="8437555" y="7941813"/>
                  <a:ext cx="39402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0.6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4" name="CasellaDiTesto 43"/>
                <p:cNvSpPr txBox="1"/>
                <p:nvPr/>
              </p:nvSpPr>
              <p:spPr>
                <a:xfrm>
                  <a:off x="8837605" y="7938003"/>
                  <a:ext cx="50070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0.8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5" name="CasellaDiTesto 44"/>
                <p:cNvSpPr txBox="1"/>
                <p:nvPr/>
              </p:nvSpPr>
              <p:spPr>
                <a:xfrm>
                  <a:off x="9298615" y="7934193"/>
                  <a:ext cx="2020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</a:t>
                  </a:r>
                  <a:endParaRPr lang="en-GB" sz="1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3" name="CasellaDiTesto 52"/>
              <p:cNvSpPr txBox="1"/>
              <p:nvPr/>
            </p:nvSpPr>
            <p:spPr>
              <a:xfrm>
                <a:off x="10459343" y="3461483"/>
                <a:ext cx="73999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CHO</a:t>
                </a:r>
                <a:endParaRPr lang="en-GB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4" name="CasellaDiTesto 53"/>
              <p:cNvSpPr txBox="1"/>
              <p:nvPr/>
            </p:nvSpPr>
            <p:spPr>
              <a:xfrm>
                <a:off x="7732931" y="3461482"/>
                <a:ext cx="73999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WAK</a:t>
                </a:r>
                <a:endParaRPr lang="en-GB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7" name="CasellaDiTesto 56"/>
              <p:cNvSpPr txBox="1"/>
              <p:nvPr/>
            </p:nvSpPr>
            <p:spPr>
              <a:xfrm>
                <a:off x="4735046" y="3543817"/>
                <a:ext cx="73999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BER</a:t>
                </a:r>
                <a:endParaRPr lang="en-GB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60" name="Gruppo 59"/>
              <p:cNvGrpSpPr/>
              <p:nvPr/>
            </p:nvGrpSpPr>
            <p:grpSpPr>
              <a:xfrm>
                <a:off x="4045344" y="6179328"/>
                <a:ext cx="8533856" cy="2048693"/>
                <a:chOff x="4045344" y="6179328"/>
                <a:chExt cx="8533856" cy="2048693"/>
              </a:xfrm>
            </p:grpSpPr>
            <p:graphicFrame>
              <p:nvGraphicFramePr>
                <p:cNvPr id="3" name="Grafico 2"/>
                <p:cNvGraphicFramePr>
                  <a:graphicFrameLocks/>
                </p:cNvGraphicFramePr>
                <p:nvPr>
                  <p:extLst>
                    <p:ext uri="{D42A27DB-BD31-4B8C-83A1-F6EECF244321}">
                      <p14:modId xmlns:p14="http://schemas.microsoft.com/office/powerpoint/2010/main" val="1714026204"/>
                    </p:ext>
                  </p:extLst>
                </p:nvPr>
              </p:nvGraphicFramePr>
              <p:xfrm>
                <a:off x="4045344" y="6179328"/>
                <a:ext cx="2653406" cy="1839257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5"/>
                </a:graphicData>
              </a:graphic>
            </p:graphicFrame>
            <p:graphicFrame>
              <p:nvGraphicFramePr>
                <p:cNvPr id="4" name="Grafico 3"/>
                <p:cNvGraphicFramePr>
                  <a:graphicFrameLocks/>
                </p:cNvGraphicFramePr>
                <p:nvPr>
                  <p:extLst>
                    <p:ext uri="{D42A27DB-BD31-4B8C-83A1-F6EECF244321}">
                      <p14:modId xmlns:p14="http://schemas.microsoft.com/office/powerpoint/2010/main" val="3119355249"/>
                    </p:ext>
                  </p:extLst>
                </p:nvPr>
              </p:nvGraphicFramePr>
              <p:xfrm>
                <a:off x="6954456" y="6186935"/>
                <a:ext cx="2656311" cy="1837346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6"/>
                </a:graphicData>
              </a:graphic>
            </p:graphicFrame>
            <p:graphicFrame>
              <p:nvGraphicFramePr>
                <p:cNvPr id="5" name="Grafico 4"/>
                <p:cNvGraphicFramePr>
                  <a:graphicFrameLocks/>
                </p:cNvGraphicFramePr>
                <p:nvPr>
                  <p:extLst>
                    <p:ext uri="{D42A27DB-BD31-4B8C-83A1-F6EECF244321}">
                      <p14:modId xmlns:p14="http://schemas.microsoft.com/office/powerpoint/2010/main" val="2212408750"/>
                    </p:ext>
                  </p:extLst>
                </p:nvPr>
              </p:nvGraphicFramePr>
              <p:xfrm>
                <a:off x="9922889" y="6186935"/>
                <a:ext cx="2656311" cy="1837346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7"/>
                </a:graphicData>
              </a:graphic>
            </p:graphicFrame>
            <p:grpSp>
              <p:nvGrpSpPr>
                <p:cNvPr id="17" name="Gruppo 16"/>
                <p:cNvGrpSpPr/>
                <p:nvPr/>
              </p:nvGrpSpPr>
              <p:grpSpPr>
                <a:xfrm>
                  <a:off x="7282978" y="7938950"/>
                  <a:ext cx="2217536" cy="289071"/>
                  <a:chOff x="7283098" y="7934193"/>
                  <a:chExt cx="2217536" cy="289071"/>
                </a:xfrm>
              </p:grpSpPr>
              <p:sp>
                <p:nvSpPr>
                  <p:cNvPr id="11" name="CasellaDiTesto 10"/>
                  <p:cNvSpPr txBox="1"/>
                  <p:nvPr/>
                </p:nvSpPr>
                <p:spPr>
                  <a:xfrm>
                    <a:off x="7283098" y="7941813"/>
                    <a:ext cx="2020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2" name="CasellaDiTesto 11"/>
                  <p:cNvSpPr txBox="1"/>
                  <p:nvPr/>
                </p:nvSpPr>
                <p:spPr>
                  <a:xfrm>
                    <a:off x="7625934" y="7946265"/>
                    <a:ext cx="432744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0.2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3" name="CasellaDiTesto 12"/>
                  <p:cNvSpPr txBox="1"/>
                  <p:nvPr/>
                </p:nvSpPr>
                <p:spPr>
                  <a:xfrm>
                    <a:off x="8038213" y="7934193"/>
                    <a:ext cx="47403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0.4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4" name="CasellaDiTesto 13"/>
                  <p:cNvSpPr txBox="1"/>
                  <p:nvPr/>
                </p:nvSpPr>
                <p:spPr>
                  <a:xfrm>
                    <a:off x="8437555" y="7941813"/>
                    <a:ext cx="39402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0.6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5" name="CasellaDiTesto 14"/>
                  <p:cNvSpPr txBox="1"/>
                  <p:nvPr/>
                </p:nvSpPr>
                <p:spPr>
                  <a:xfrm>
                    <a:off x="8837605" y="7938003"/>
                    <a:ext cx="50070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0.8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6" name="CasellaDiTesto 15"/>
                  <p:cNvSpPr txBox="1"/>
                  <p:nvPr/>
                </p:nvSpPr>
                <p:spPr>
                  <a:xfrm>
                    <a:off x="9298615" y="7934193"/>
                    <a:ext cx="2020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18" name="Gruppo 17"/>
                <p:cNvGrpSpPr/>
                <p:nvPr/>
              </p:nvGrpSpPr>
              <p:grpSpPr>
                <a:xfrm>
                  <a:off x="4392211" y="7934498"/>
                  <a:ext cx="2217536" cy="289071"/>
                  <a:chOff x="7283098" y="7934193"/>
                  <a:chExt cx="2217536" cy="289071"/>
                </a:xfrm>
              </p:grpSpPr>
              <p:sp>
                <p:nvSpPr>
                  <p:cNvPr id="19" name="CasellaDiTesto 18"/>
                  <p:cNvSpPr txBox="1"/>
                  <p:nvPr/>
                </p:nvSpPr>
                <p:spPr>
                  <a:xfrm>
                    <a:off x="7283098" y="7941813"/>
                    <a:ext cx="2020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0" name="CasellaDiTesto 19"/>
                  <p:cNvSpPr txBox="1"/>
                  <p:nvPr/>
                </p:nvSpPr>
                <p:spPr>
                  <a:xfrm>
                    <a:off x="7625934" y="7946265"/>
                    <a:ext cx="432744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0.2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1" name="CasellaDiTesto 20"/>
                  <p:cNvSpPr txBox="1"/>
                  <p:nvPr/>
                </p:nvSpPr>
                <p:spPr>
                  <a:xfrm>
                    <a:off x="8038213" y="7934193"/>
                    <a:ext cx="47403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0.4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2" name="CasellaDiTesto 21"/>
                  <p:cNvSpPr txBox="1"/>
                  <p:nvPr/>
                </p:nvSpPr>
                <p:spPr>
                  <a:xfrm>
                    <a:off x="8437555" y="7941813"/>
                    <a:ext cx="39402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0.6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3" name="CasellaDiTesto 22"/>
                  <p:cNvSpPr txBox="1"/>
                  <p:nvPr/>
                </p:nvSpPr>
                <p:spPr>
                  <a:xfrm>
                    <a:off x="8837605" y="7938003"/>
                    <a:ext cx="50070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0.8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4" name="CasellaDiTesto 23"/>
                  <p:cNvSpPr txBox="1"/>
                  <p:nvPr/>
                </p:nvSpPr>
                <p:spPr>
                  <a:xfrm>
                    <a:off x="9298615" y="7934193"/>
                    <a:ext cx="2020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grpSp>
              <p:nvGrpSpPr>
                <p:cNvPr id="46" name="Gruppo 45"/>
                <p:cNvGrpSpPr/>
                <p:nvPr/>
              </p:nvGrpSpPr>
              <p:grpSpPr>
                <a:xfrm>
                  <a:off x="10294197" y="7921687"/>
                  <a:ext cx="2217536" cy="289071"/>
                  <a:chOff x="7283098" y="7934193"/>
                  <a:chExt cx="2217536" cy="289071"/>
                </a:xfrm>
              </p:grpSpPr>
              <p:sp>
                <p:nvSpPr>
                  <p:cNvPr id="47" name="CasellaDiTesto 46"/>
                  <p:cNvSpPr txBox="1"/>
                  <p:nvPr/>
                </p:nvSpPr>
                <p:spPr>
                  <a:xfrm>
                    <a:off x="7283098" y="7941813"/>
                    <a:ext cx="2020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8" name="CasellaDiTesto 47"/>
                  <p:cNvSpPr txBox="1"/>
                  <p:nvPr/>
                </p:nvSpPr>
                <p:spPr>
                  <a:xfrm>
                    <a:off x="7625934" y="7946265"/>
                    <a:ext cx="432744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0.2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9" name="CasellaDiTesto 48"/>
                  <p:cNvSpPr txBox="1"/>
                  <p:nvPr/>
                </p:nvSpPr>
                <p:spPr>
                  <a:xfrm>
                    <a:off x="8038213" y="7934193"/>
                    <a:ext cx="47403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0.4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0" name="CasellaDiTesto 49"/>
                  <p:cNvSpPr txBox="1"/>
                  <p:nvPr/>
                </p:nvSpPr>
                <p:spPr>
                  <a:xfrm>
                    <a:off x="8437555" y="7941813"/>
                    <a:ext cx="39402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0.6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1" name="CasellaDiTesto 50"/>
                  <p:cNvSpPr txBox="1"/>
                  <p:nvPr/>
                </p:nvSpPr>
                <p:spPr>
                  <a:xfrm>
                    <a:off x="8837605" y="7938003"/>
                    <a:ext cx="50070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0.8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2" name="CasellaDiTesto 51"/>
                  <p:cNvSpPr txBox="1"/>
                  <p:nvPr/>
                </p:nvSpPr>
                <p:spPr>
                  <a:xfrm>
                    <a:off x="9298615" y="7934193"/>
                    <a:ext cx="2020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it-IT" sz="1200" dirty="0"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</a:t>
                    </a:r>
                    <a:endParaRPr lang="en-GB" sz="1200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55" name="CasellaDiTesto 54"/>
                <p:cNvSpPr txBox="1"/>
                <p:nvPr/>
              </p:nvSpPr>
              <p:spPr>
                <a:xfrm>
                  <a:off x="7586042" y="6440906"/>
                  <a:ext cx="739995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WAK</a:t>
                  </a:r>
                  <a:endParaRPr lang="en-GB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6" name="CasellaDiTesto 55"/>
                <p:cNvSpPr txBox="1"/>
                <p:nvPr/>
              </p:nvSpPr>
              <p:spPr>
                <a:xfrm>
                  <a:off x="4735047" y="6441222"/>
                  <a:ext cx="739995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BER</a:t>
                  </a:r>
                  <a:endParaRPr lang="en-GB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8" name="CasellaDiTesto 57"/>
                <p:cNvSpPr txBox="1"/>
                <p:nvPr/>
              </p:nvSpPr>
              <p:spPr>
                <a:xfrm>
                  <a:off x="10522270" y="6440906"/>
                  <a:ext cx="739995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it-IT" sz="1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CHO</a:t>
                  </a:r>
                  <a:endParaRPr lang="en-GB" sz="1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61" name="CasellaDiTesto 60"/>
              <p:cNvSpPr txBox="1"/>
              <p:nvPr/>
            </p:nvSpPr>
            <p:spPr>
              <a:xfrm rot="16200000">
                <a:off x="3225329" y="4036202"/>
                <a:ext cx="13233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Time(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days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2" name="CasellaDiTesto 61"/>
              <p:cNvSpPr txBox="1"/>
              <p:nvPr/>
            </p:nvSpPr>
            <p:spPr>
              <a:xfrm rot="16200000">
                <a:off x="3224177" y="6958092"/>
                <a:ext cx="137292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Time(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days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3" name="CasellaDiTesto 62"/>
              <p:cNvSpPr txBox="1"/>
              <p:nvPr/>
            </p:nvSpPr>
            <p:spPr>
              <a:xfrm>
                <a:off x="5052428" y="8277063"/>
                <a:ext cx="145630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E:E ratio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4" name="CasellaDiTesto 63"/>
              <p:cNvSpPr txBox="1"/>
              <p:nvPr/>
            </p:nvSpPr>
            <p:spPr>
              <a:xfrm>
                <a:off x="7952063" y="8277063"/>
                <a:ext cx="145630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E:E ratio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5" name="CasellaDiTesto 64"/>
              <p:cNvSpPr txBox="1"/>
              <p:nvPr/>
            </p:nvSpPr>
            <p:spPr>
              <a:xfrm>
                <a:off x="11025248" y="8222830"/>
                <a:ext cx="145630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E:E ratio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6" name="CasellaDiTesto 65"/>
              <p:cNvSpPr txBox="1"/>
              <p:nvPr/>
            </p:nvSpPr>
            <p:spPr>
              <a:xfrm>
                <a:off x="10958313" y="5869661"/>
                <a:ext cx="142834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England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7" name="CasellaDiTesto 66"/>
              <p:cNvSpPr txBox="1"/>
              <p:nvPr/>
            </p:nvSpPr>
            <p:spPr>
              <a:xfrm>
                <a:off x="8038093" y="2948080"/>
                <a:ext cx="142834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Norway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8" name="CasellaDiTesto 67"/>
              <p:cNvSpPr txBox="1"/>
              <p:nvPr/>
            </p:nvSpPr>
            <p:spPr>
              <a:xfrm>
                <a:off x="5105440" y="5896019"/>
                <a:ext cx="142834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England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9" name="CasellaDiTesto 68"/>
              <p:cNvSpPr txBox="1"/>
              <p:nvPr/>
            </p:nvSpPr>
            <p:spPr>
              <a:xfrm>
                <a:off x="10970071" y="2958064"/>
                <a:ext cx="142834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Norway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0" name="CasellaDiTesto 69"/>
              <p:cNvSpPr txBox="1"/>
              <p:nvPr/>
            </p:nvSpPr>
            <p:spPr>
              <a:xfrm>
                <a:off x="7985447" y="5869661"/>
                <a:ext cx="142834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England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1" name="CasellaDiTesto 70"/>
              <p:cNvSpPr txBox="1"/>
              <p:nvPr/>
            </p:nvSpPr>
            <p:spPr>
              <a:xfrm>
                <a:off x="5041133" y="2983455"/>
                <a:ext cx="142834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Norway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5" name="Gruppo 84"/>
            <p:cNvGrpSpPr/>
            <p:nvPr/>
          </p:nvGrpSpPr>
          <p:grpSpPr>
            <a:xfrm>
              <a:off x="9179486" y="8839809"/>
              <a:ext cx="4143115" cy="338554"/>
              <a:chOff x="14377852" y="6208215"/>
              <a:chExt cx="4143115" cy="338554"/>
            </a:xfrm>
          </p:grpSpPr>
          <p:cxnSp>
            <p:nvCxnSpPr>
              <p:cNvPr id="79" name="Connettore diritto 78"/>
              <p:cNvCxnSpPr/>
              <p:nvPr/>
            </p:nvCxnSpPr>
            <p:spPr>
              <a:xfrm>
                <a:off x="14377852" y="6432804"/>
                <a:ext cx="557526" cy="0"/>
              </a:xfrm>
              <a:prstGeom prst="line">
                <a:avLst/>
              </a:prstGeom>
              <a:ln w="41275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0" name="Ovale 79"/>
              <p:cNvSpPr/>
              <p:nvPr/>
            </p:nvSpPr>
            <p:spPr>
              <a:xfrm>
                <a:off x="14570993" y="6353051"/>
                <a:ext cx="165464" cy="175707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1" name="CasellaDiTesto 80"/>
              <p:cNvSpPr txBox="1"/>
              <p:nvPr/>
            </p:nvSpPr>
            <p:spPr>
              <a:xfrm>
                <a:off x="15176188" y="6208215"/>
                <a:ext cx="334477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Inferred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from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logistic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regression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6" name="Gruppo 85"/>
            <p:cNvGrpSpPr/>
            <p:nvPr/>
          </p:nvGrpSpPr>
          <p:grpSpPr>
            <a:xfrm>
              <a:off x="3717714" y="8888696"/>
              <a:ext cx="4095446" cy="338554"/>
              <a:chOff x="14393716" y="5001863"/>
              <a:chExt cx="4095446" cy="338554"/>
            </a:xfrm>
          </p:grpSpPr>
          <p:cxnSp>
            <p:nvCxnSpPr>
              <p:cNvPr id="75" name="Connettore diritto 74"/>
              <p:cNvCxnSpPr/>
              <p:nvPr/>
            </p:nvCxnSpPr>
            <p:spPr>
              <a:xfrm>
                <a:off x="14393716" y="5165558"/>
                <a:ext cx="557526" cy="0"/>
              </a:xfrm>
              <a:prstGeom prst="line">
                <a:avLst/>
              </a:prstGeom>
              <a:ln w="412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e 75"/>
              <p:cNvSpPr/>
              <p:nvPr/>
            </p:nvSpPr>
            <p:spPr>
              <a:xfrm>
                <a:off x="14586857" y="5085805"/>
                <a:ext cx="165464" cy="175707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CasellaDiTesto 82"/>
              <p:cNvSpPr txBox="1"/>
              <p:nvPr/>
            </p:nvSpPr>
            <p:spPr>
              <a:xfrm>
                <a:off x="15144383" y="5001863"/>
                <a:ext cx="334477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Predicted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with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Ɵb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7" name="Gruppo 86"/>
            <p:cNvGrpSpPr/>
            <p:nvPr/>
          </p:nvGrpSpPr>
          <p:grpSpPr>
            <a:xfrm>
              <a:off x="6383548" y="8908403"/>
              <a:ext cx="4171228" cy="338554"/>
              <a:chOff x="14377852" y="5815010"/>
              <a:chExt cx="4171228" cy="338554"/>
            </a:xfrm>
          </p:grpSpPr>
          <p:cxnSp>
            <p:nvCxnSpPr>
              <p:cNvPr id="77" name="Connettore diritto 76"/>
              <p:cNvCxnSpPr/>
              <p:nvPr/>
            </p:nvCxnSpPr>
            <p:spPr>
              <a:xfrm>
                <a:off x="14377852" y="5978450"/>
                <a:ext cx="557526" cy="0"/>
              </a:xfrm>
              <a:prstGeom prst="line">
                <a:avLst/>
              </a:prstGeom>
              <a:ln w="41275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Ovale 77"/>
              <p:cNvSpPr/>
              <p:nvPr/>
            </p:nvSpPr>
            <p:spPr>
              <a:xfrm>
                <a:off x="14570993" y="5898697"/>
                <a:ext cx="165464" cy="17570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CasellaDiTesto 83"/>
              <p:cNvSpPr txBox="1"/>
              <p:nvPr/>
            </p:nvSpPr>
            <p:spPr>
              <a:xfrm>
                <a:off x="15204301" y="5815010"/>
                <a:ext cx="3344779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Predicted</a:t>
                </a:r>
                <a:r>
                  <a:rPr lang="it-IT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 with </a:t>
                </a:r>
                <a:r>
                  <a:rPr lang="it-IT" sz="16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Ɵc</a:t>
                </a:r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6509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C045308A-110B-37AA-5081-9589BBB78346}"/>
              </a:ext>
            </a:extLst>
          </p:cNvPr>
          <p:cNvGrpSpPr/>
          <p:nvPr/>
        </p:nvGrpSpPr>
        <p:grpSpPr>
          <a:xfrm>
            <a:off x="2650299" y="2351088"/>
            <a:ext cx="14905866" cy="11388774"/>
            <a:chOff x="2650299" y="2351088"/>
            <a:chExt cx="14905866" cy="11388774"/>
          </a:xfrm>
        </p:grpSpPr>
        <p:sp>
          <p:nvSpPr>
            <p:cNvPr id="23" name="Line 15"/>
            <p:cNvSpPr>
              <a:spLocks noChangeShapeType="1"/>
            </p:cNvSpPr>
            <p:nvPr/>
          </p:nvSpPr>
          <p:spPr bwMode="auto">
            <a:xfrm>
              <a:off x="4238626" y="7361238"/>
              <a:ext cx="13317538" cy="0"/>
            </a:xfrm>
            <a:prstGeom prst="line">
              <a:avLst/>
            </a:prstGeom>
            <a:noFill/>
            <a:ln w="22225" cap="flat">
              <a:solidFill>
                <a:srgbClr val="EBEBE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Line 19"/>
            <p:cNvSpPr>
              <a:spLocks noChangeShapeType="1"/>
            </p:cNvSpPr>
            <p:nvPr/>
          </p:nvSpPr>
          <p:spPr bwMode="auto">
            <a:xfrm flipV="1">
              <a:off x="9634538" y="2351088"/>
              <a:ext cx="0" cy="9931400"/>
            </a:xfrm>
            <a:prstGeom prst="line">
              <a:avLst/>
            </a:prstGeom>
            <a:noFill/>
            <a:ln w="22225" cap="flat">
              <a:solidFill>
                <a:srgbClr val="EBEBE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6" name="Rectangle 148"/>
            <p:cNvSpPr>
              <a:spLocks noChangeArrowheads="1"/>
            </p:cNvSpPr>
            <p:nvPr/>
          </p:nvSpPr>
          <p:spPr bwMode="auto">
            <a:xfrm>
              <a:off x="4356915" y="7733855"/>
              <a:ext cx="1054776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9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cs typeface="Arial" panose="020B0604020202020204" pitchFamily="34" charset="0"/>
                </a:rPr>
                <a:t>HER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57" name="Rectangle 149"/>
            <p:cNvSpPr>
              <a:spLocks noChangeArrowheads="1"/>
            </p:cNvSpPr>
            <p:nvPr/>
          </p:nvSpPr>
          <p:spPr bwMode="auto">
            <a:xfrm>
              <a:off x="4556649" y="9955660"/>
              <a:ext cx="1027525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9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cs typeface="Arial" panose="020B0604020202020204" pitchFamily="34" charset="0"/>
                </a:rPr>
                <a:t>BER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58" name="Rectangle 150"/>
            <p:cNvSpPr>
              <a:spLocks noChangeArrowheads="1"/>
            </p:cNvSpPr>
            <p:nvPr/>
          </p:nvSpPr>
          <p:spPr bwMode="auto">
            <a:xfrm>
              <a:off x="6623871" y="5016829"/>
              <a:ext cx="918521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9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cs typeface="Arial" panose="020B0604020202020204" pitchFamily="34" charset="0"/>
                </a:rPr>
                <a:t>FLE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59" name="Rectangle 151"/>
            <p:cNvSpPr>
              <a:spLocks noChangeArrowheads="1"/>
            </p:cNvSpPr>
            <p:nvPr/>
          </p:nvSpPr>
          <p:spPr bwMode="auto">
            <a:xfrm>
              <a:off x="7571203" y="2429528"/>
              <a:ext cx="1083630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9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cs typeface="Arial" panose="020B0604020202020204" pitchFamily="34" charset="0"/>
                </a:rPr>
                <a:t>SCO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60" name="Rectangle 152"/>
            <p:cNvSpPr>
              <a:spLocks noChangeArrowheads="1"/>
            </p:cNvSpPr>
            <p:nvPr/>
          </p:nvSpPr>
          <p:spPr bwMode="auto">
            <a:xfrm>
              <a:off x="7350388" y="10543038"/>
              <a:ext cx="1119602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9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cs typeface="Arial" panose="020B0604020202020204" pitchFamily="34" charset="0"/>
                </a:rPr>
                <a:t>WAK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61" name="Rectangle 153"/>
            <p:cNvSpPr>
              <a:spLocks noChangeArrowheads="1"/>
            </p:cNvSpPr>
            <p:nvPr/>
          </p:nvSpPr>
          <p:spPr bwMode="auto">
            <a:xfrm>
              <a:off x="10329430" y="3775281"/>
              <a:ext cx="1000274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9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cs typeface="Arial" panose="020B0604020202020204" pitchFamily="34" charset="0"/>
                </a:rPr>
                <a:t>BAS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62" name="Rectangle 154"/>
            <p:cNvSpPr>
              <a:spLocks noChangeArrowheads="1"/>
            </p:cNvSpPr>
            <p:nvPr/>
          </p:nvSpPr>
          <p:spPr bwMode="auto">
            <a:xfrm>
              <a:off x="11286752" y="2718029"/>
              <a:ext cx="1001877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9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cs typeface="Arial" panose="020B0604020202020204" pitchFamily="34" charset="0"/>
                </a:rPr>
                <a:t>LEO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63" name="Rectangle 155"/>
            <p:cNvSpPr>
              <a:spLocks noChangeArrowheads="1"/>
            </p:cNvSpPr>
            <p:nvPr/>
          </p:nvSpPr>
          <p:spPr bwMode="auto">
            <a:xfrm>
              <a:off x="16343073" y="6872403"/>
              <a:ext cx="1110882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9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cs typeface="Arial" panose="020B0604020202020204" pitchFamily="34" charset="0"/>
                </a:rPr>
                <a:t>CHO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64" name="Rectangle 156"/>
            <p:cNvSpPr>
              <a:spLocks noChangeArrowheads="1"/>
            </p:cNvSpPr>
            <p:nvPr/>
          </p:nvSpPr>
          <p:spPr bwMode="auto">
            <a:xfrm>
              <a:off x="13953651" y="11005994"/>
              <a:ext cx="1000274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9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cs typeface="Arial" panose="020B0604020202020204" pitchFamily="34" charset="0"/>
                </a:rPr>
                <a:t>TRE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65" name="Freeform 157"/>
            <p:cNvSpPr>
              <a:spLocks noEditPoints="1"/>
            </p:cNvSpPr>
            <p:nvPr/>
          </p:nvSpPr>
          <p:spPr bwMode="auto">
            <a:xfrm>
              <a:off x="4324351" y="7361238"/>
              <a:ext cx="13231813" cy="0"/>
            </a:xfrm>
            <a:custGeom>
              <a:avLst/>
              <a:gdLst>
                <a:gd name="T0" fmla="*/ 8 w 613"/>
                <a:gd name="T1" fmla="*/ 20 w 613"/>
                <a:gd name="T2" fmla="*/ 32 w 613"/>
                <a:gd name="T3" fmla="*/ 44 w 613"/>
                <a:gd name="T4" fmla="*/ 56 w 613"/>
                <a:gd name="T5" fmla="*/ 68 w 613"/>
                <a:gd name="T6" fmla="*/ 80 w 613"/>
                <a:gd name="T7" fmla="*/ 92 w 613"/>
                <a:gd name="T8" fmla="*/ 104 w 613"/>
                <a:gd name="T9" fmla="*/ 116 w 613"/>
                <a:gd name="T10" fmla="*/ 128 w 613"/>
                <a:gd name="T11" fmla="*/ 140 w 613"/>
                <a:gd name="T12" fmla="*/ 152 w 613"/>
                <a:gd name="T13" fmla="*/ 164 w 613"/>
                <a:gd name="T14" fmla="*/ 176 w 613"/>
                <a:gd name="T15" fmla="*/ 188 w 613"/>
                <a:gd name="T16" fmla="*/ 200 w 613"/>
                <a:gd name="T17" fmla="*/ 212 w 613"/>
                <a:gd name="T18" fmla="*/ 224 w 613"/>
                <a:gd name="T19" fmla="*/ 236 w 613"/>
                <a:gd name="T20" fmla="*/ 248 w 613"/>
                <a:gd name="T21" fmla="*/ 260 w 613"/>
                <a:gd name="T22" fmla="*/ 272 w 613"/>
                <a:gd name="T23" fmla="*/ 284 w 613"/>
                <a:gd name="T24" fmla="*/ 296 w 613"/>
                <a:gd name="T25" fmla="*/ 308 w 613"/>
                <a:gd name="T26" fmla="*/ 320 w 613"/>
                <a:gd name="T27" fmla="*/ 332 w 613"/>
                <a:gd name="T28" fmla="*/ 344 w 613"/>
                <a:gd name="T29" fmla="*/ 356 w 613"/>
                <a:gd name="T30" fmla="*/ 368 w 613"/>
                <a:gd name="T31" fmla="*/ 380 w 613"/>
                <a:gd name="T32" fmla="*/ 392 w 613"/>
                <a:gd name="T33" fmla="*/ 404 w 613"/>
                <a:gd name="T34" fmla="*/ 416 w 613"/>
                <a:gd name="T35" fmla="*/ 428 w 613"/>
                <a:gd name="T36" fmla="*/ 440 w 613"/>
                <a:gd name="T37" fmla="*/ 452 w 613"/>
                <a:gd name="T38" fmla="*/ 464 w 613"/>
                <a:gd name="T39" fmla="*/ 476 w 613"/>
                <a:gd name="T40" fmla="*/ 488 w 613"/>
                <a:gd name="T41" fmla="*/ 500 w 613"/>
                <a:gd name="T42" fmla="*/ 512 w 613"/>
                <a:gd name="T43" fmla="*/ 524 w 613"/>
                <a:gd name="T44" fmla="*/ 536 w 613"/>
                <a:gd name="T45" fmla="*/ 548 w 613"/>
                <a:gd name="T46" fmla="*/ 560 w 613"/>
                <a:gd name="T47" fmla="*/ 572 w 613"/>
                <a:gd name="T48" fmla="*/ 584 w 613"/>
                <a:gd name="T49" fmla="*/ 596 w 613"/>
                <a:gd name="T50" fmla="*/ 608 w 6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  <a:cxn ang="0">
                  <a:pos x="T14" y="0"/>
                </a:cxn>
                <a:cxn ang="0">
                  <a:pos x="T15" y="0"/>
                </a:cxn>
                <a:cxn ang="0">
                  <a:pos x="T16" y="0"/>
                </a:cxn>
                <a:cxn ang="0">
                  <a:pos x="T17" y="0"/>
                </a:cxn>
                <a:cxn ang="0">
                  <a:pos x="T18" y="0"/>
                </a:cxn>
                <a:cxn ang="0">
                  <a:pos x="T19" y="0"/>
                </a:cxn>
                <a:cxn ang="0">
                  <a:pos x="T20" y="0"/>
                </a:cxn>
                <a:cxn ang="0">
                  <a:pos x="T21" y="0"/>
                </a:cxn>
                <a:cxn ang="0">
                  <a:pos x="T22" y="0"/>
                </a:cxn>
                <a:cxn ang="0">
                  <a:pos x="T23" y="0"/>
                </a:cxn>
                <a:cxn ang="0">
                  <a:pos x="T24" y="0"/>
                </a:cxn>
                <a:cxn ang="0">
                  <a:pos x="T25" y="0"/>
                </a:cxn>
                <a:cxn ang="0">
                  <a:pos x="T26" y="0"/>
                </a:cxn>
                <a:cxn ang="0">
                  <a:pos x="T27" y="0"/>
                </a:cxn>
                <a:cxn ang="0">
                  <a:pos x="T28" y="0"/>
                </a:cxn>
                <a:cxn ang="0">
                  <a:pos x="T29" y="0"/>
                </a:cxn>
                <a:cxn ang="0">
                  <a:pos x="T30" y="0"/>
                </a:cxn>
                <a:cxn ang="0">
                  <a:pos x="T31" y="0"/>
                </a:cxn>
                <a:cxn ang="0">
                  <a:pos x="T32" y="0"/>
                </a:cxn>
                <a:cxn ang="0">
                  <a:pos x="T33" y="0"/>
                </a:cxn>
                <a:cxn ang="0">
                  <a:pos x="T34" y="0"/>
                </a:cxn>
                <a:cxn ang="0">
                  <a:pos x="T35" y="0"/>
                </a:cxn>
                <a:cxn ang="0">
                  <a:pos x="T36" y="0"/>
                </a:cxn>
                <a:cxn ang="0">
                  <a:pos x="T37" y="0"/>
                </a:cxn>
                <a:cxn ang="0">
                  <a:pos x="T38" y="0"/>
                </a:cxn>
                <a:cxn ang="0">
                  <a:pos x="T39" y="0"/>
                </a:cxn>
                <a:cxn ang="0">
                  <a:pos x="T40" y="0"/>
                </a:cxn>
                <a:cxn ang="0">
                  <a:pos x="T41" y="0"/>
                </a:cxn>
                <a:cxn ang="0">
                  <a:pos x="T42" y="0"/>
                </a:cxn>
                <a:cxn ang="0">
                  <a:pos x="T43" y="0"/>
                </a:cxn>
                <a:cxn ang="0">
                  <a:pos x="T44" y="0"/>
                </a:cxn>
                <a:cxn ang="0">
                  <a:pos x="T45" y="0"/>
                </a:cxn>
                <a:cxn ang="0">
                  <a:pos x="T46" y="0"/>
                </a:cxn>
                <a:cxn ang="0">
                  <a:pos x="T47" y="0"/>
                </a:cxn>
                <a:cxn ang="0">
                  <a:pos x="T48" y="0"/>
                </a:cxn>
                <a:cxn ang="0">
                  <a:pos x="T49" y="0"/>
                </a:cxn>
                <a:cxn ang="0">
                  <a:pos x="T50" y="0"/>
                </a:cxn>
              </a:cxnLst>
              <a:rect l="0" t="0" r="r" b="b"/>
              <a:pathLst>
                <a:path w="613">
                  <a:moveTo>
                    <a:pt x="4" y="0"/>
                  </a:moveTo>
                  <a:lnTo>
                    <a:pt x="8" y="0"/>
                  </a:lnTo>
                  <a:moveTo>
                    <a:pt x="12" y="0"/>
                  </a:moveTo>
                  <a:lnTo>
                    <a:pt x="16" y="0"/>
                  </a:lnTo>
                  <a:moveTo>
                    <a:pt x="20" y="0"/>
                  </a:moveTo>
                  <a:lnTo>
                    <a:pt x="24" y="0"/>
                  </a:lnTo>
                  <a:moveTo>
                    <a:pt x="28" y="0"/>
                  </a:moveTo>
                  <a:lnTo>
                    <a:pt x="32" y="0"/>
                  </a:lnTo>
                  <a:moveTo>
                    <a:pt x="36" y="0"/>
                  </a:moveTo>
                  <a:lnTo>
                    <a:pt x="40" y="0"/>
                  </a:lnTo>
                  <a:moveTo>
                    <a:pt x="44" y="0"/>
                  </a:moveTo>
                  <a:lnTo>
                    <a:pt x="48" y="0"/>
                  </a:lnTo>
                  <a:moveTo>
                    <a:pt x="52" y="0"/>
                  </a:moveTo>
                  <a:lnTo>
                    <a:pt x="56" y="0"/>
                  </a:lnTo>
                  <a:moveTo>
                    <a:pt x="60" y="0"/>
                  </a:moveTo>
                  <a:lnTo>
                    <a:pt x="64" y="0"/>
                  </a:lnTo>
                  <a:moveTo>
                    <a:pt x="68" y="0"/>
                  </a:moveTo>
                  <a:lnTo>
                    <a:pt x="72" y="0"/>
                  </a:lnTo>
                  <a:moveTo>
                    <a:pt x="76" y="0"/>
                  </a:moveTo>
                  <a:lnTo>
                    <a:pt x="80" y="0"/>
                  </a:lnTo>
                  <a:moveTo>
                    <a:pt x="84" y="0"/>
                  </a:moveTo>
                  <a:lnTo>
                    <a:pt x="88" y="0"/>
                  </a:lnTo>
                  <a:moveTo>
                    <a:pt x="92" y="0"/>
                  </a:moveTo>
                  <a:lnTo>
                    <a:pt x="96" y="0"/>
                  </a:lnTo>
                  <a:moveTo>
                    <a:pt x="100" y="0"/>
                  </a:moveTo>
                  <a:lnTo>
                    <a:pt x="104" y="0"/>
                  </a:lnTo>
                  <a:moveTo>
                    <a:pt x="108" y="0"/>
                  </a:moveTo>
                  <a:lnTo>
                    <a:pt x="112" y="0"/>
                  </a:lnTo>
                  <a:moveTo>
                    <a:pt x="116" y="0"/>
                  </a:moveTo>
                  <a:lnTo>
                    <a:pt x="120" y="0"/>
                  </a:lnTo>
                  <a:moveTo>
                    <a:pt x="124" y="0"/>
                  </a:moveTo>
                  <a:lnTo>
                    <a:pt x="128" y="0"/>
                  </a:lnTo>
                  <a:moveTo>
                    <a:pt x="132" y="0"/>
                  </a:moveTo>
                  <a:lnTo>
                    <a:pt x="136" y="0"/>
                  </a:lnTo>
                  <a:moveTo>
                    <a:pt x="140" y="0"/>
                  </a:moveTo>
                  <a:lnTo>
                    <a:pt x="144" y="0"/>
                  </a:lnTo>
                  <a:moveTo>
                    <a:pt x="148" y="0"/>
                  </a:moveTo>
                  <a:lnTo>
                    <a:pt x="152" y="0"/>
                  </a:lnTo>
                  <a:moveTo>
                    <a:pt x="156" y="0"/>
                  </a:moveTo>
                  <a:lnTo>
                    <a:pt x="160" y="0"/>
                  </a:lnTo>
                  <a:moveTo>
                    <a:pt x="164" y="0"/>
                  </a:moveTo>
                  <a:lnTo>
                    <a:pt x="168" y="0"/>
                  </a:lnTo>
                  <a:moveTo>
                    <a:pt x="172" y="0"/>
                  </a:moveTo>
                  <a:lnTo>
                    <a:pt x="176" y="0"/>
                  </a:lnTo>
                  <a:moveTo>
                    <a:pt x="180" y="0"/>
                  </a:moveTo>
                  <a:lnTo>
                    <a:pt x="184" y="0"/>
                  </a:lnTo>
                  <a:moveTo>
                    <a:pt x="188" y="0"/>
                  </a:moveTo>
                  <a:lnTo>
                    <a:pt x="192" y="0"/>
                  </a:lnTo>
                  <a:moveTo>
                    <a:pt x="196" y="0"/>
                  </a:moveTo>
                  <a:lnTo>
                    <a:pt x="200" y="0"/>
                  </a:lnTo>
                  <a:moveTo>
                    <a:pt x="204" y="0"/>
                  </a:moveTo>
                  <a:lnTo>
                    <a:pt x="208" y="0"/>
                  </a:lnTo>
                  <a:moveTo>
                    <a:pt x="212" y="0"/>
                  </a:moveTo>
                  <a:lnTo>
                    <a:pt x="216" y="0"/>
                  </a:lnTo>
                  <a:moveTo>
                    <a:pt x="220" y="0"/>
                  </a:moveTo>
                  <a:lnTo>
                    <a:pt x="224" y="0"/>
                  </a:lnTo>
                  <a:moveTo>
                    <a:pt x="228" y="0"/>
                  </a:moveTo>
                  <a:lnTo>
                    <a:pt x="232" y="0"/>
                  </a:lnTo>
                  <a:moveTo>
                    <a:pt x="236" y="0"/>
                  </a:moveTo>
                  <a:lnTo>
                    <a:pt x="240" y="0"/>
                  </a:lnTo>
                  <a:moveTo>
                    <a:pt x="244" y="0"/>
                  </a:moveTo>
                  <a:lnTo>
                    <a:pt x="248" y="0"/>
                  </a:lnTo>
                  <a:moveTo>
                    <a:pt x="252" y="0"/>
                  </a:moveTo>
                  <a:lnTo>
                    <a:pt x="256" y="0"/>
                  </a:lnTo>
                  <a:moveTo>
                    <a:pt x="260" y="0"/>
                  </a:moveTo>
                  <a:lnTo>
                    <a:pt x="264" y="0"/>
                  </a:lnTo>
                  <a:moveTo>
                    <a:pt x="268" y="0"/>
                  </a:moveTo>
                  <a:lnTo>
                    <a:pt x="272" y="0"/>
                  </a:lnTo>
                  <a:moveTo>
                    <a:pt x="276" y="0"/>
                  </a:moveTo>
                  <a:lnTo>
                    <a:pt x="280" y="0"/>
                  </a:lnTo>
                  <a:moveTo>
                    <a:pt x="284" y="0"/>
                  </a:moveTo>
                  <a:lnTo>
                    <a:pt x="288" y="0"/>
                  </a:lnTo>
                  <a:moveTo>
                    <a:pt x="292" y="0"/>
                  </a:moveTo>
                  <a:lnTo>
                    <a:pt x="296" y="0"/>
                  </a:lnTo>
                  <a:moveTo>
                    <a:pt x="300" y="0"/>
                  </a:moveTo>
                  <a:lnTo>
                    <a:pt x="304" y="0"/>
                  </a:lnTo>
                  <a:moveTo>
                    <a:pt x="308" y="0"/>
                  </a:moveTo>
                  <a:lnTo>
                    <a:pt x="312" y="0"/>
                  </a:lnTo>
                  <a:moveTo>
                    <a:pt x="316" y="0"/>
                  </a:moveTo>
                  <a:lnTo>
                    <a:pt x="320" y="0"/>
                  </a:lnTo>
                  <a:moveTo>
                    <a:pt x="324" y="0"/>
                  </a:moveTo>
                  <a:lnTo>
                    <a:pt x="328" y="0"/>
                  </a:lnTo>
                  <a:moveTo>
                    <a:pt x="332" y="0"/>
                  </a:moveTo>
                  <a:lnTo>
                    <a:pt x="336" y="0"/>
                  </a:lnTo>
                  <a:moveTo>
                    <a:pt x="340" y="0"/>
                  </a:moveTo>
                  <a:lnTo>
                    <a:pt x="344" y="0"/>
                  </a:lnTo>
                  <a:moveTo>
                    <a:pt x="348" y="0"/>
                  </a:moveTo>
                  <a:lnTo>
                    <a:pt x="352" y="0"/>
                  </a:lnTo>
                  <a:moveTo>
                    <a:pt x="356" y="0"/>
                  </a:moveTo>
                  <a:lnTo>
                    <a:pt x="360" y="0"/>
                  </a:lnTo>
                  <a:moveTo>
                    <a:pt x="364" y="0"/>
                  </a:moveTo>
                  <a:lnTo>
                    <a:pt x="368" y="0"/>
                  </a:lnTo>
                  <a:moveTo>
                    <a:pt x="372" y="0"/>
                  </a:moveTo>
                  <a:lnTo>
                    <a:pt x="376" y="0"/>
                  </a:lnTo>
                  <a:moveTo>
                    <a:pt x="380" y="0"/>
                  </a:moveTo>
                  <a:lnTo>
                    <a:pt x="384" y="0"/>
                  </a:lnTo>
                  <a:moveTo>
                    <a:pt x="388" y="0"/>
                  </a:moveTo>
                  <a:lnTo>
                    <a:pt x="392" y="0"/>
                  </a:lnTo>
                  <a:moveTo>
                    <a:pt x="396" y="0"/>
                  </a:moveTo>
                  <a:lnTo>
                    <a:pt x="400" y="0"/>
                  </a:lnTo>
                  <a:moveTo>
                    <a:pt x="404" y="0"/>
                  </a:moveTo>
                  <a:lnTo>
                    <a:pt x="408" y="0"/>
                  </a:lnTo>
                  <a:moveTo>
                    <a:pt x="412" y="0"/>
                  </a:moveTo>
                  <a:lnTo>
                    <a:pt x="416" y="0"/>
                  </a:lnTo>
                  <a:moveTo>
                    <a:pt x="420" y="0"/>
                  </a:moveTo>
                  <a:lnTo>
                    <a:pt x="424" y="0"/>
                  </a:lnTo>
                  <a:moveTo>
                    <a:pt x="428" y="0"/>
                  </a:moveTo>
                  <a:lnTo>
                    <a:pt x="432" y="0"/>
                  </a:lnTo>
                  <a:moveTo>
                    <a:pt x="436" y="0"/>
                  </a:moveTo>
                  <a:lnTo>
                    <a:pt x="440" y="0"/>
                  </a:lnTo>
                  <a:moveTo>
                    <a:pt x="444" y="0"/>
                  </a:moveTo>
                  <a:lnTo>
                    <a:pt x="448" y="0"/>
                  </a:lnTo>
                  <a:moveTo>
                    <a:pt x="452" y="0"/>
                  </a:moveTo>
                  <a:lnTo>
                    <a:pt x="456" y="0"/>
                  </a:lnTo>
                  <a:moveTo>
                    <a:pt x="460" y="0"/>
                  </a:moveTo>
                  <a:lnTo>
                    <a:pt x="464" y="0"/>
                  </a:lnTo>
                  <a:moveTo>
                    <a:pt x="468" y="0"/>
                  </a:moveTo>
                  <a:lnTo>
                    <a:pt x="472" y="0"/>
                  </a:lnTo>
                  <a:moveTo>
                    <a:pt x="476" y="0"/>
                  </a:moveTo>
                  <a:lnTo>
                    <a:pt x="480" y="0"/>
                  </a:lnTo>
                  <a:moveTo>
                    <a:pt x="484" y="0"/>
                  </a:moveTo>
                  <a:lnTo>
                    <a:pt x="488" y="0"/>
                  </a:lnTo>
                  <a:moveTo>
                    <a:pt x="492" y="0"/>
                  </a:moveTo>
                  <a:lnTo>
                    <a:pt x="496" y="0"/>
                  </a:lnTo>
                  <a:moveTo>
                    <a:pt x="500" y="0"/>
                  </a:moveTo>
                  <a:lnTo>
                    <a:pt x="504" y="0"/>
                  </a:lnTo>
                  <a:moveTo>
                    <a:pt x="508" y="0"/>
                  </a:moveTo>
                  <a:lnTo>
                    <a:pt x="512" y="0"/>
                  </a:lnTo>
                  <a:moveTo>
                    <a:pt x="516" y="0"/>
                  </a:moveTo>
                  <a:lnTo>
                    <a:pt x="520" y="0"/>
                  </a:lnTo>
                  <a:moveTo>
                    <a:pt x="524" y="0"/>
                  </a:moveTo>
                  <a:lnTo>
                    <a:pt x="528" y="0"/>
                  </a:lnTo>
                  <a:moveTo>
                    <a:pt x="532" y="0"/>
                  </a:moveTo>
                  <a:lnTo>
                    <a:pt x="536" y="0"/>
                  </a:lnTo>
                  <a:moveTo>
                    <a:pt x="540" y="0"/>
                  </a:moveTo>
                  <a:lnTo>
                    <a:pt x="544" y="0"/>
                  </a:lnTo>
                  <a:moveTo>
                    <a:pt x="548" y="0"/>
                  </a:moveTo>
                  <a:lnTo>
                    <a:pt x="552" y="0"/>
                  </a:lnTo>
                  <a:moveTo>
                    <a:pt x="556" y="0"/>
                  </a:moveTo>
                  <a:lnTo>
                    <a:pt x="560" y="0"/>
                  </a:lnTo>
                  <a:moveTo>
                    <a:pt x="564" y="0"/>
                  </a:moveTo>
                  <a:lnTo>
                    <a:pt x="568" y="0"/>
                  </a:lnTo>
                  <a:moveTo>
                    <a:pt x="572" y="0"/>
                  </a:moveTo>
                  <a:lnTo>
                    <a:pt x="576" y="0"/>
                  </a:lnTo>
                  <a:moveTo>
                    <a:pt x="580" y="0"/>
                  </a:moveTo>
                  <a:lnTo>
                    <a:pt x="584" y="0"/>
                  </a:lnTo>
                  <a:moveTo>
                    <a:pt x="588" y="0"/>
                  </a:moveTo>
                  <a:lnTo>
                    <a:pt x="592" y="0"/>
                  </a:lnTo>
                  <a:moveTo>
                    <a:pt x="596" y="0"/>
                  </a:moveTo>
                  <a:lnTo>
                    <a:pt x="600" y="0"/>
                  </a:lnTo>
                  <a:moveTo>
                    <a:pt x="604" y="0"/>
                  </a:moveTo>
                  <a:lnTo>
                    <a:pt x="608" y="0"/>
                  </a:lnTo>
                  <a:moveTo>
                    <a:pt x="612" y="0"/>
                  </a:moveTo>
                </a:path>
              </a:pathLst>
            </a:cu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7" name="Rectangle 159"/>
            <p:cNvSpPr>
              <a:spLocks noChangeArrowheads="1"/>
            </p:cNvSpPr>
            <p:nvPr/>
          </p:nvSpPr>
          <p:spPr bwMode="auto">
            <a:xfrm>
              <a:off x="11787691" y="5060156"/>
              <a:ext cx="1732847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3200" dirty="0">
                  <a:solidFill>
                    <a:srgbClr val="FF0000"/>
                  </a:solidFill>
                  <a:cs typeface="Arial" panose="020B0604020202020204" pitchFamily="34" charset="0"/>
                </a:rPr>
                <a:t>I</a:t>
              </a: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cs typeface="Arial" panose="020B0604020202020204" pitchFamily="34" charset="0"/>
                </a:rPr>
                <a:t>nitial E:E</a:t>
              </a:r>
            </a:p>
          </p:txBody>
        </p:sp>
        <p:sp>
          <p:nvSpPr>
            <p:cNvPr id="168" name="Rectangle 160"/>
            <p:cNvSpPr>
              <a:spLocks noChangeArrowheads="1"/>
            </p:cNvSpPr>
            <p:nvPr/>
          </p:nvSpPr>
          <p:spPr bwMode="auto">
            <a:xfrm>
              <a:off x="6634164" y="6130460"/>
              <a:ext cx="2733121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3200" dirty="0">
                  <a:solidFill>
                    <a:srgbClr val="FF0000"/>
                  </a:solidFill>
                  <a:cs typeface="Arial" panose="020B0604020202020204" pitchFamily="34" charset="0"/>
                </a:rPr>
                <a:t>S</a:t>
              </a: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cs typeface="Arial" panose="020B0604020202020204" pitchFamily="34" charset="0"/>
                </a:rPr>
                <a:t>eed</a:t>
              </a:r>
              <a:r>
                <a:rPr kumimoji="0" lang="en-US" altLang="en-US" sz="3200" b="0" i="0" u="none" strike="noStrike" cap="none" normalizeH="0" dirty="0">
                  <a:ln>
                    <a:noFill/>
                  </a:ln>
                  <a:solidFill>
                    <a:srgbClr val="FF0000"/>
                  </a:solidFill>
                  <a:effectLst/>
                  <a:cs typeface="Arial" panose="020B0604020202020204" pitchFamily="34" charset="0"/>
                </a:rPr>
                <a:t> </a:t>
              </a: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cs typeface="Arial" panose="020B0604020202020204" pitchFamily="34" charset="0"/>
                </a:rPr>
                <a:t>dry mass</a:t>
              </a:r>
            </a:p>
          </p:txBody>
        </p:sp>
        <p:sp>
          <p:nvSpPr>
            <p:cNvPr id="169" name="Rectangle 161"/>
            <p:cNvSpPr>
              <a:spLocks noChangeArrowheads="1"/>
            </p:cNvSpPr>
            <p:nvPr/>
          </p:nvSpPr>
          <p:spPr bwMode="auto">
            <a:xfrm>
              <a:off x="5134368" y="6727666"/>
              <a:ext cx="1457130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3200" dirty="0">
                  <a:solidFill>
                    <a:srgbClr val="00008B"/>
                  </a:solidFill>
                  <a:cs typeface="Arial" panose="020B0604020202020204" pitchFamily="34" charset="0"/>
                </a:rPr>
                <a:t>L</a:t>
              </a: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00008B"/>
                  </a:solidFill>
                  <a:effectLst/>
                  <a:cs typeface="Arial" panose="020B0604020202020204" pitchFamily="34" charset="0"/>
                </a:rPr>
                <a:t>atitude</a:t>
              </a:r>
              <a:endPara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70" name="Rectangle 162"/>
            <p:cNvSpPr>
              <a:spLocks noChangeArrowheads="1"/>
            </p:cNvSpPr>
            <p:nvPr/>
          </p:nvSpPr>
          <p:spPr bwMode="auto">
            <a:xfrm>
              <a:off x="11944351" y="6475413"/>
              <a:ext cx="1367362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3200" dirty="0">
                  <a:solidFill>
                    <a:srgbClr val="00008B"/>
                  </a:solidFill>
                  <a:cs typeface="Arial" panose="020B0604020202020204" pitchFamily="34" charset="0"/>
                </a:rPr>
                <a:t>A</a:t>
              </a: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00008B"/>
                  </a:solidFill>
                  <a:effectLst/>
                  <a:cs typeface="Arial" panose="020B0604020202020204" pitchFamily="34" charset="0"/>
                </a:rPr>
                <a:t>ltitude</a:t>
              </a:r>
              <a:endPara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71" name="Rectangle 163"/>
            <p:cNvSpPr>
              <a:spLocks noChangeArrowheads="1"/>
            </p:cNvSpPr>
            <p:nvPr/>
          </p:nvSpPr>
          <p:spPr bwMode="auto">
            <a:xfrm>
              <a:off x="12344318" y="8656553"/>
              <a:ext cx="3688510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3200" dirty="0">
                  <a:solidFill>
                    <a:srgbClr val="00008B"/>
                  </a:solidFill>
                  <a:cs typeface="Arial" panose="020B0604020202020204" pitchFamily="34" charset="0"/>
                </a:rPr>
                <a:t>M</a:t>
              </a: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00008B"/>
                  </a:solidFill>
                  <a:effectLst/>
                  <a:cs typeface="Arial" panose="020B0604020202020204" pitchFamily="34" charset="0"/>
                </a:rPr>
                <a:t>ax</a:t>
              </a:r>
              <a:r>
                <a:rPr kumimoji="0" lang="en-US" altLang="en-US" sz="3200" b="0" i="0" u="none" strike="noStrike" cap="none" normalizeH="0" dirty="0">
                  <a:ln>
                    <a:noFill/>
                  </a:ln>
                  <a:solidFill>
                    <a:srgbClr val="00008B"/>
                  </a:solidFill>
                  <a:effectLst/>
                  <a:cs typeface="Arial" panose="020B0604020202020204" pitchFamily="34" charset="0"/>
                </a:rPr>
                <a:t> </a:t>
              </a: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00008B"/>
                  </a:solidFill>
                  <a:effectLst/>
                  <a:cs typeface="Arial" panose="020B0604020202020204" pitchFamily="34" charset="0"/>
                </a:rPr>
                <a:t>warmest month</a:t>
              </a:r>
              <a:endPara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72" name="Rectangle 164"/>
            <p:cNvSpPr>
              <a:spLocks noChangeArrowheads="1"/>
            </p:cNvSpPr>
            <p:nvPr/>
          </p:nvSpPr>
          <p:spPr bwMode="auto">
            <a:xfrm>
              <a:off x="6159501" y="9121635"/>
              <a:ext cx="3324628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3200" dirty="0">
                  <a:solidFill>
                    <a:srgbClr val="00008B"/>
                  </a:solidFill>
                  <a:cs typeface="Arial" panose="020B0604020202020204" pitchFamily="34" charset="0"/>
                </a:rPr>
                <a:t>M</a:t>
              </a: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00008B"/>
                  </a:solidFill>
                  <a:effectLst/>
                  <a:cs typeface="Arial" panose="020B0604020202020204" pitchFamily="34" charset="0"/>
                </a:rPr>
                <a:t>in coldest month</a:t>
              </a:r>
              <a:endPara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73" name="Rectangle 165"/>
            <p:cNvSpPr>
              <a:spLocks noChangeArrowheads="1"/>
            </p:cNvSpPr>
            <p:nvPr/>
          </p:nvSpPr>
          <p:spPr bwMode="auto">
            <a:xfrm>
              <a:off x="5616243" y="7594421"/>
              <a:ext cx="3363021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3200" dirty="0">
                  <a:solidFill>
                    <a:srgbClr val="00008B"/>
                  </a:solidFill>
                  <a:cs typeface="Arial" panose="020B0604020202020204" pitchFamily="34" charset="0"/>
                </a:rPr>
                <a:t>P</a:t>
              </a: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00008B"/>
                  </a:solidFill>
                  <a:effectLst/>
                  <a:cs typeface="Arial" panose="020B0604020202020204" pitchFamily="34" charset="0"/>
                </a:rPr>
                <a:t>recipitation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3200" dirty="0">
                  <a:solidFill>
                    <a:srgbClr val="00008B"/>
                  </a:solidFill>
                  <a:cs typeface="Arial" panose="020B0604020202020204" pitchFamily="34" charset="0"/>
                </a:rPr>
                <a:t>d</a:t>
              </a: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00008B"/>
                  </a:solidFill>
                  <a:effectLst/>
                  <a:cs typeface="Arial" panose="020B0604020202020204" pitchFamily="34" charset="0"/>
                </a:rPr>
                <a:t>riest </a:t>
              </a:r>
              <a:r>
                <a:rPr lang="en-US" altLang="en-US" sz="3200" dirty="0">
                  <a:solidFill>
                    <a:srgbClr val="00008B"/>
                  </a:solidFill>
                  <a:cs typeface="Arial" panose="020B0604020202020204" pitchFamily="34" charset="0"/>
                </a:rPr>
                <a:t>month</a:t>
              </a:r>
              <a:endPara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74" name="Rectangle 166"/>
            <p:cNvSpPr>
              <a:spLocks noChangeArrowheads="1"/>
            </p:cNvSpPr>
            <p:nvPr/>
          </p:nvSpPr>
          <p:spPr bwMode="auto">
            <a:xfrm>
              <a:off x="8816343" y="2770892"/>
              <a:ext cx="477695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cs typeface="Arial" panose="020B0604020202020204" pitchFamily="34" charset="0"/>
                </a:rPr>
                <a:t>Tb</a:t>
              </a:r>
            </a:p>
          </p:txBody>
        </p:sp>
        <p:sp>
          <p:nvSpPr>
            <p:cNvPr id="175" name="Rectangle 167"/>
            <p:cNvSpPr>
              <a:spLocks noChangeArrowheads="1"/>
            </p:cNvSpPr>
            <p:nvPr/>
          </p:nvSpPr>
          <p:spPr bwMode="auto">
            <a:xfrm>
              <a:off x="9784726" y="11311629"/>
              <a:ext cx="432234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2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cs typeface="Arial" panose="020B0604020202020204" pitchFamily="34" charset="0"/>
                </a:rPr>
                <a:t>To</a:t>
              </a:r>
            </a:p>
          </p:txBody>
        </p:sp>
        <p:sp>
          <p:nvSpPr>
            <p:cNvPr id="176" name="Rectangle 168"/>
            <p:cNvSpPr>
              <a:spLocks noChangeArrowheads="1"/>
            </p:cNvSpPr>
            <p:nvPr/>
          </p:nvSpPr>
          <p:spPr bwMode="auto">
            <a:xfrm>
              <a:off x="12396787" y="7371556"/>
              <a:ext cx="500778" cy="6001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9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cs typeface="Arial" panose="020B0604020202020204" pitchFamily="34" charset="0"/>
                </a:rPr>
                <a:t>Tc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77" name="Line 169"/>
            <p:cNvSpPr>
              <a:spLocks noChangeShapeType="1"/>
            </p:cNvSpPr>
            <p:nvPr/>
          </p:nvSpPr>
          <p:spPr bwMode="auto">
            <a:xfrm flipV="1">
              <a:off x="9634538" y="5697538"/>
              <a:ext cx="1747838" cy="1663700"/>
            </a:xfrm>
            <a:prstGeom prst="line">
              <a:avLst/>
            </a:prstGeom>
            <a:noFill/>
            <a:ln w="31750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8" name="Freeform 170"/>
            <p:cNvSpPr>
              <a:spLocks/>
            </p:cNvSpPr>
            <p:nvPr/>
          </p:nvSpPr>
          <p:spPr bwMode="auto">
            <a:xfrm>
              <a:off x="11231563" y="5697538"/>
              <a:ext cx="150813" cy="150813"/>
            </a:xfrm>
            <a:custGeom>
              <a:avLst/>
              <a:gdLst>
                <a:gd name="T0" fmla="*/ 5 w 7"/>
                <a:gd name="T1" fmla="*/ 7 h 7"/>
                <a:gd name="T2" fmla="*/ 7 w 7"/>
                <a:gd name="T3" fmla="*/ 0 h 7"/>
                <a:gd name="T4" fmla="*/ 0 w 7"/>
                <a:gd name="T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5" y="7"/>
                  </a:moveTo>
                  <a:lnTo>
                    <a:pt x="7" y="0"/>
                  </a:lnTo>
                  <a:lnTo>
                    <a:pt x="0" y="2"/>
                  </a:lnTo>
                </a:path>
              </a:pathLst>
            </a:custGeom>
            <a:noFill/>
            <a:ln w="31750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9" name="Line 171"/>
            <p:cNvSpPr>
              <a:spLocks noChangeShapeType="1"/>
            </p:cNvSpPr>
            <p:nvPr/>
          </p:nvSpPr>
          <p:spPr bwMode="auto">
            <a:xfrm flipH="1" flipV="1">
              <a:off x="6505576" y="6713538"/>
              <a:ext cx="3128963" cy="647700"/>
            </a:xfrm>
            <a:prstGeom prst="line">
              <a:avLst/>
            </a:prstGeom>
            <a:noFill/>
            <a:ln w="31750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0" name="Freeform 172"/>
            <p:cNvSpPr>
              <a:spLocks/>
            </p:cNvSpPr>
            <p:nvPr/>
          </p:nvSpPr>
          <p:spPr bwMode="auto">
            <a:xfrm>
              <a:off x="6505576" y="6669088"/>
              <a:ext cx="150813" cy="152400"/>
            </a:xfrm>
            <a:custGeom>
              <a:avLst/>
              <a:gdLst>
                <a:gd name="T0" fmla="*/ 7 w 7"/>
                <a:gd name="T1" fmla="*/ 0 h 7"/>
                <a:gd name="T2" fmla="*/ 0 w 7"/>
                <a:gd name="T3" fmla="*/ 2 h 7"/>
                <a:gd name="T4" fmla="*/ 6 w 7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7" y="0"/>
                  </a:moveTo>
                  <a:lnTo>
                    <a:pt x="0" y="2"/>
                  </a:lnTo>
                  <a:lnTo>
                    <a:pt x="6" y="7"/>
                  </a:lnTo>
                </a:path>
              </a:pathLst>
            </a:custGeom>
            <a:noFill/>
            <a:ln w="28575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1" name="Line 173"/>
            <p:cNvSpPr>
              <a:spLocks noChangeShapeType="1"/>
            </p:cNvSpPr>
            <p:nvPr/>
          </p:nvSpPr>
          <p:spPr bwMode="auto">
            <a:xfrm flipH="1">
              <a:off x="6332538" y="7361238"/>
              <a:ext cx="3302000" cy="42863"/>
            </a:xfrm>
            <a:prstGeom prst="line">
              <a:avLst/>
            </a:prstGeom>
            <a:noFill/>
            <a:ln w="31750" cap="flat">
              <a:solidFill>
                <a:srgbClr val="00008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2" name="Freeform 174"/>
            <p:cNvSpPr>
              <a:spLocks/>
            </p:cNvSpPr>
            <p:nvPr/>
          </p:nvSpPr>
          <p:spPr bwMode="auto">
            <a:xfrm>
              <a:off x="6332538" y="7316788"/>
              <a:ext cx="150813" cy="152400"/>
            </a:xfrm>
            <a:custGeom>
              <a:avLst/>
              <a:gdLst>
                <a:gd name="T0" fmla="*/ 7 w 7"/>
                <a:gd name="T1" fmla="*/ 0 h 7"/>
                <a:gd name="T2" fmla="*/ 0 w 7"/>
                <a:gd name="T3" fmla="*/ 4 h 7"/>
                <a:gd name="T4" fmla="*/ 7 w 7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7" y="0"/>
                  </a:moveTo>
                  <a:lnTo>
                    <a:pt x="0" y="4"/>
                  </a:lnTo>
                  <a:lnTo>
                    <a:pt x="7" y="7"/>
                  </a:lnTo>
                </a:path>
              </a:pathLst>
            </a:custGeom>
            <a:noFill/>
            <a:ln w="28575" cap="flat">
              <a:solidFill>
                <a:srgbClr val="00008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3" name="Line 175"/>
            <p:cNvSpPr>
              <a:spLocks noChangeShapeType="1"/>
            </p:cNvSpPr>
            <p:nvPr/>
          </p:nvSpPr>
          <p:spPr bwMode="auto">
            <a:xfrm flipV="1">
              <a:off x="9634538" y="7188200"/>
              <a:ext cx="3259138" cy="173038"/>
            </a:xfrm>
            <a:prstGeom prst="line">
              <a:avLst/>
            </a:prstGeom>
            <a:noFill/>
            <a:ln w="31750" cap="flat">
              <a:solidFill>
                <a:srgbClr val="00008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4" name="Freeform 176"/>
            <p:cNvSpPr>
              <a:spLocks/>
            </p:cNvSpPr>
            <p:nvPr/>
          </p:nvSpPr>
          <p:spPr bwMode="auto">
            <a:xfrm>
              <a:off x="12765088" y="7123113"/>
              <a:ext cx="128588" cy="150813"/>
            </a:xfrm>
            <a:custGeom>
              <a:avLst/>
              <a:gdLst>
                <a:gd name="T0" fmla="*/ 0 w 6"/>
                <a:gd name="T1" fmla="*/ 7 h 7"/>
                <a:gd name="T2" fmla="*/ 6 w 6"/>
                <a:gd name="T3" fmla="*/ 3 h 7"/>
                <a:gd name="T4" fmla="*/ 0 w 6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6" y="3"/>
                  </a:lnTo>
                  <a:lnTo>
                    <a:pt x="0" y="0"/>
                  </a:lnTo>
                </a:path>
              </a:pathLst>
            </a:custGeom>
            <a:noFill/>
            <a:ln w="31750" cap="flat">
              <a:solidFill>
                <a:srgbClr val="00008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5" name="Line 177"/>
            <p:cNvSpPr>
              <a:spLocks noChangeShapeType="1"/>
            </p:cNvSpPr>
            <p:nvPr/>
          </p:nvSpPr>
          <p:spPr bwMode="auto">
            <a:xfrm>
              <a:off x="9634538" y="7361238"/>
              <a:ext cx="3346450" cy="949325"/>
            </a:xfrm>
            <a:prstGeom prst="line">
              <a:avLst/>
            </a:prstGeom>
            <a:noFill/>
            <a:ln w="31750" cap="flat">
              <a:solidFill>
                <a:srgbClr val="00008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6" name="Freeform 178"/>
            <p:cNvSpPr>
              <a:spLocks/>
            </p:cNvSpPr>
            <p:nvPr/>
          </p:nvSpPr>
          <p:spPr bwMode="auto">
            <a:xfrm>
              <a:off x="12807951" y="8202613"/>
              <a:ext cx="173038" cy="150813"/>
            </a:xfrm>
            <a:custGeom>
              <a:avLst/>
              <a:gdLst>
                <a:gd name="T0" fmla="*/ 0 w 8"/>
                <a:gd name="T1" fmla="*/ 7 h 7"/>
                <a:gd name="T2" fmla="*/ 8 w 8"/>
                <a:gd name="T3" fmla="*/ 5 h 7"/>
                <a:gd name="T4" fmla="*/ 2 w 8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7">
                  <a:moveTo>
                    <a:pt x="0" y="7"/>
                  </a:moveTo>
                  <a:lnTo>
                    <a:pt x="8" y="5"/>
                  </a:lnTo>
                  <a:lnTo>
                    <a:pt x="2" y="0"/>
                  </a:lnTo>
                </a:path>
              </a:pathLst>
            </a:custGeom>
            <a:noFill/>
            <a:ln w="28575" cap="flat">
              <a:solidFill>
                <a:srgbClr val="00008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7" name="Line 179"/>
            <p:cNvSpPr>
              <a:spLocks noChangeShapeType="1"/>
            </p:cNvSpPr>
            <p:nvPr/>
          </p:nvSpPr>
          <p:spPr bwMode="auto">
            <a:xfrm flipH="1">
              <a:off x="8068525" y="7359651"/>
              <a:ext cx="1639888" cy="1662113"/>
            </a:xfrm>
            <a:prstGeom prst="line">
              <a:avLst/>
            </a:prstGeom>
            <a:noFill/>
            <a:ln w="28575" cap="flat">
              <a:solidFill>
                <a:srgbClr val="00008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8" name="Freeform 180"/>
            <p:cNvSpPr>
              <a:spLocks/>
            </p:cNvSpPr>
            <p:nvPr/>
          </p:nvSpPr>
          <p:spPr bwMode="auto">
            <a:xfrm>
              <a:off x="8031163" y="8924925"/>
              <a:ext cx="150813" cy="150813"/>
            </a:xfrm>
            <a:custGeom>
              <a:avLst/>
              <a:gdLst>
                <a:gd name="T0" fmla="*/ 2 w 7"/>
                <a:gd name="T1" fmla="*/ 0 h 7"/>
                <a:gd name="T2" fmla="*/ 0 w 7"/>
                <a:gd name="T3" fmla="*/ 7 h 7"/>
                <a:gd name="T4" fmla="*/ 7 w 7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7">
                  <a:moveTo>
                    <a:pt x="2" y="0"/>
                  </a:moveTo>
                  <a:lnTo>
                    <a:pt x="0" y="7"/>
                  </a:lnTo>
                  <a:lnTo>
                    <a:pt x="7" y="5"/>
                  </a:lnTo>
                </a:path>
              </a:pathLst>
            </a:custGeom>
            <a:noFill/>
            <a:ln w="28575" cap="flat">
              <a:solidFill>
                <a:srgbClr val="00008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9" name="Line 181"/>
            <p:cNvSpPr>
              <a:spLocks noChangeShapeType="1"/>
            </p:cNvSpPr>
            <p:nvPr/>
          </p:nvSpPr>
          <p:spPr bwMode="auto">
            <a:xfrm flipH="1" flipV="1">
              <a:off x="6505576" y="7296150"/>
              <a:ext cx="3128963" cy="65088"/>
            </a:xfrm>
            <a:prstGeom prst="line">
              <a:avLst/>
            </a:prstGeom>
            <a:noFill/>
            <a:ln w="31750" cap="flat">
              <a:solidFill>
                <a:srgbClr val="00008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0" name="Freeform 182"/>
            <p:cNvSpPr>
              <a:spLocks/>
            </p:cNvSpPr>
            <p:nvPr/>
          </p:nvSpPr>
          <p:spPr bwMode="auto">
            <a:xfrm>
              <a:off x="6505576" y="7208838"/>
              <a:ext cx="128588" cy="173038"/>
            </a:xfrm>
            <a:custGeom>
              <a:avLst/>
              <a:gdLst>
                <a:gd name="T0" fmla="*/ 6 w 6"/>
                <a:gd name="T1" fmla="*/ 0 h 8"/>
                <a:gd name="T2" fmla="*/ 0 w 6"/>
                <a:gd name="T3" fmla="*/ 4 h 8"/>
                <a:gd name="T4" fmla="*/ 6 w 6"/>
                <a:gd name="T5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8">
                  <a:moveTo>
                    <a:pt x="6" y="0"/>
                  </a:moveTo>
                  <a:lnTo>
                    <a:pt x="0" y="4"/>
                  </a:lnTo>
                  <a:lnTo>
                    <a:pt x="6" y="8"/>
                  </a:lnTo>
                </a:path>
              </a:pathLst>
            </a:custGeom>
            <a:noFill/>
            <a:ln w="28575" cap="flat">
              <a:solidFill>
                <a:srgbClr val="00008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1" name="Line 183"/>
            <p:cNvSpPr>
              <a:spLocks noChangeShapeType="1"/>
            </p:cNvSpPr>
            <p:nvPr/>
          </p:nvSpPr>
          <p:spPr bwMode="auto">
            <a:xfrm flipV="1">
              <a:off x="9634538" y="2805113"/>
              <a:ext cx="280988" cy="4556125"/>
            </a:xfrm>
            <a:prstGeom prst="line">
              <a:avLst/>
            </a:prstGeom>
            <a:noFill/>
            <a:ln w="31750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2" name="Freeform 184"/>
            <p:cNvSpPr>
              <a:spLocks/>
            </p:cNvSpPr>
            <p:nvPr/>
          </p:nvSpPr>
          <p:spPr bwMode="auto">
            <a:xfrm>
              <a:off x="9807576" y="2805113"/>
              <a:ext cx="173038" cy="128588"/>
            </a:xfrm>
            <a:custGeom>
              <a:avLst/>
              <a:gdLst>
                <a:gd name="T0" fmla="*/ 8 w 8"/>
                <a:gd name="T1" fmla="*/ 6 h 6"/>
                <a:gd name="T2" fmla="*/ 5 w 8"/>
                <a:gd name="T3" fmla="*/ 0 h 6"/>
                <a:gd name="T4" fmla="*/ 0 w 8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6">
                  <a:moveTo>
                    <a:pt x="8" y="6"/>
                  </a:moveTo>
                  <a:lnTo>
                    <a:pt x="5" y="0"/>
                  </a:lnTo>
                  <a:lnTo>
                    <a:pt x="0" y="6"/>
                  </a:lnTo>
                </a:path>
              </a:pathLst>
            </a:custGeom>
            <a:noFill/>
            <a:ln w="22225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3" name="Line 185"/>
            <p:cNvSpPr>
              <a:spLocks noChangeShapeType="1"/>
            </p:cNvSpPr>
            <p:nvPr/>
          </p:nvSpPr>
          <p:spPr bwMode="auto">
            <a:xfrm>
              <a:off x="9634538" y="7361238"/>
              <a:ext cx="474663" cy="3778250"/>
            </a:xfrm>
            <a:prstGeom prst="line">
              <a:avLst/>
            </a:prstGeom>
            <a:noFill/>
            <a:ln w="31750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4" name="Freeform 186"/>
            <p:cNvSpPr>
              <a:spLocks/>
            </p:cNvSpPr>
            <p:nvPr/>
          </p:nvSpPr>
          <p:spPr bwMode="auto">
            <a:xfrm>
              <a:off x="10001251" y="10987088"/>
              <a:ext cx="173038" cy="152400"/>
            </a:xfrm>
            <a:custGeom>
              <a:avLst/>
              <a:gdLst>
                <a:gd name="T0" fmla="*/ 0 w 8"/>
                <a:gd name="T1" fmla="*/ 1 h 7"/>
                <a:gd name="T2" fmla="*/ 5 w 8"/>
                <a:gd name="T3" fmla="*/ 7 h 7"/>
                <a:gd name="T4" fmla="*/ 8 w 8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7">
                  <a:moveTo>
                    <a:pt x="0" y="1"/>
                  </a:moveTo>
                  <a:lnTo>
                    <a:pt x="5" y="7"/>
                  </a:lnTo>
                  <a:lnTo>
                    <a:pt x="8" y="0"/>
                  </a:lnTo>
                </a:path>
              </a:pathLst>
            </a:custGeom>
            <a:noFill/>
            <a:ln w="31750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5" name="Line 187"/>
            <p:cNvSpPr>
              <a:spLocks noChangeShapeType="1"/>
            </p:cNvSpPr>
            <p:nvPr/>
          </p:nvSpPr>
          <p:spPr bwMode="auto">
            <a:xfrm>
              <a:off x="9634538" y="7361238"/>
              <a:ext cx="2352675" cy="171450"/>
            </a:xfrm>
            <a:prstGeom prst="line">
              <a:avLst/>
            </a:prstGeom>
            <a:noFill/>
            <a:ln w="31750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6" name="Freeform 188"/>
            <p:cNvSpPr>
              <a:spLocks/>
            </p:cNvSpPr>
            <p:nvPr/>
          </p:nvSpPr>
          <p:spPr bwMode="auto">
            <a:xfrm>
              <a:off x="11858626" y="7446963"/>
              <a:ext cx="128588" cy="150813"/>
            </a:xfrm>
            <a:custGeom>
              <a:avLst/>
              <a:gdLst>
                <a:gd name="T0" fmla="*/ 0 w 6"/>
                <a:gd name="T1" fmla="*/ 7 h 7"/>
                <a:gd name="T2" fmla="*/ 6 w 6"/>
                <a:gd name="T3" fmla="*/ 4 h 7"/>
                <a:gd name="T4" fmla="*/ 0 w 6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6" y="4"/>
                  </a:lnTo>
                  <a:lnTo>
                    <a:pt x="0" y="0"/>
                  </a:lnTo>
                </a:path>
              </a:pathLst>
            </a:custGeom>
            <a:noFill/>
            <a:ln w="31750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7" name="Freeform 189"/>
            <p:cNvSpPr>
              <a:spLocks noEditPoints="1"/>
            </p:cNvSpPr>
            <p:nvPr/>
          </p:nvSpPr>
          <p:spPr bwMode="auto">
            <a:xfrm>
              <a:off x="4324351" y="7361238"/>
              <a:ext cx="13231813" cy="0"/>
            </a:xfrm>
            <a:custGeom>
              <a:avLst/>
              <a:gdLst>
                <a:gd name="T0" fmla="*/ 8 w 613"/>
                <a:gd name="T1" fmla="*/ 20 w 613"/>
                <a:gd name="T2" fmla="*/ 32 w 613"/>
                <a:gd name="T3" fmla="*/ 44 w 613"/>
                <a:gd name="T4" fmla="*/ 56 w 613"/>
                <a:gd name="T5" fmla="*/ 68 w 613"/>
                <a:gd name="T6" fmla="*/ 80 w 613"/>
                <a:gd name="T7" fmla="*/ 92 w 613"/>
                <a:gd name="T8" fmla="*/ 104 w 613"/>
                <a:gd name="T9" fmla="*/ 116 w 613"/>
                <a:gd name="T10" fmla="*/ 128 w 613"/>
                <a:gd name="T11" fmla="*/ 140 w 613"/>
                <a:gd name="T12" fmla="*/ 152 w 613"/>
                <a:gd name="T13" fmla="*/ 164 w 613"/>
                <a:gd name="T14" fmla="*/ 176 w 613"/>
                <a:gd name="T15" fmla="*/ 188 w 613"/>
                <a:gd name="T16" fmla="*/ 200 w 613"/>
                <a:gd name="T17" fmla="*/ 212 w 613"/>
                <a:gd name="T18" fmla="*/ 224 w 613"/>
                <a:gd name="T19" fmla="*/ 236 w 613"/>
                <a:gd name="T20" fmla="*/ 248 w 613"/>
                <a:gd name="T21" fmla="*/ 260 w 613"/>
                <a:gd name="T22" fmla="*/ 272 w 613"/>
                <a:gd name="T23" fmla="*/ 284 w 613"/>
                <a:gd name="T24" fmla="*/ 296 w 613"/>
                <a:gd name="T25" fmla="*/ 308 w 613"/>
                <a:gd name="T26" fmla="*/ 320 w 613"/>
                <a:gd name="T27" fmla="*/ 332 w 613"/>
                <a:gd name="T28" fmla="*/ 344 w 613"/>
                <a:gd name="T29" fmla="*/ 356 w 613"/>
                <a:gd name="T30" fmla="*/ 368 w 613"/>
                <a:gd name="T31" fmla="*/ 380 w 613"/>
                <a:gd name="T32" fmla="*/ 392 w 613"/>
                <a:gd name="T33" fmla="*/ 404 w 613"/>
                <a:gd name="T34" fmla="*/ 416 w 613"/>
                <a:gd name="T35" fmla="*/ 428 w 613"/>
                <a:gd name="T36" fmla="*/ 440 w 613"/>
                <a:gd name="T37" fmla="*/ 452 w 613"/>
                <a:gd name="T38" fmla="*/ 464 w 613"/>
                <a:gd name="T39" fmla="*/ 476 w 613"/>
                <a:gd name="T40" fmla="*/ 488 w 613"/>
                <a:gd name="T41" fmla="*/ 500 w 613"/>
                <a:gd name="T42" fmla="*/ 512 w 613"/>
                <a:gd name="T43" fmla="*/ 524 w 613"/>
                <a:gd name="T44" fmla="*/ 536 w 613"/>
                <a:gd name="T45" fmla="*/ 548 w 613"/>
                <a:gd name="T46" fmla="*/ 560 w 613"/>
                <a:gd name="T47" fmla="*/ 572 w 613"/>
                <a:gd name="T48" fmla="*/ 584 w 613"/>
                <a:gd name="T49" fmla="*/ 596 w 613"/>
                <a:gd name="T50" fmla="*/ 608 w 6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  <a:cxn ang="0">
                  <a:pos x="T14" y="0"/>
                </a:cxn>
                <a:cxn ang="0">
                  <a:pos x="T15" y="0"/>
                </a:cxn>
                <a:cxn ang="0">
                  <a:pos x="T16" y="0"/>
                </a:cxn>
                <a:cxn ang="0">
                  <a:pos x="T17" y="0"/>
                </a:cxn>
                <a:cxn ang="0">
                  <a:pos x="T18" y="0"/>
                </a:cxn>
                <a:cxn ang="0">
                  <a:pos x="T19" y="0"/>
                </a:cxn>
                <a:cxn ang="0">
                  <a:pos x="T20" y="0"/>
                </a:cxn>
                <a:cxn ang="0">
                  <a:pos x="T21" y="0"/>
                </a:cxn>
                <a:cxn ang="0">
                  <a:pos x="T22" y="0"/>
                </a:cxn>
                <a:cxn ang="0">
                  <a:pos x="T23" y="0"/>
                </a:cxn>
                <a:cxn ang="0">
                  <a:pos x="T24" y="0"/>
                </a:cxn>
                <a:cxn ang="0">
                  <a:pos x="T25" y="0"/>
                </a:cxn>
                <a:cxn ang="0">
                  <a:pos x="T26" y="0"/>
                </a:cxn>
                <a:cxn ang="0">
                  <a:pos x="T27" y="0"/>
                </a:cxn>
                <a:cxn ang="0">
                  <a:pos x="T28" y="0"/>
                </a:cxn>
                <a:cxn ang="0">
                  <a:pos x="T29" y="0"/>
                </a:cxn>
                <a:cxn ang="0">
                  <a:pos x="T30" y="0"/>
                </a:cxn>
                <a:cxn ang="0">
                  <a:pos x="T31" y="0"/>
                </a:cxn>
                <a:cxn ang="0">
                  <a:pos x="T32" y="0"/>
                </a:cxn>
                <a:cxn ang="0">
                  <a:pos x="T33" y="0"/>
                </a:cxn>
                <a:cxn ang="0">
                  <a:pos x="T34" y="0"/>
                </a:cxn>
                <a:cxn ang="0">
                  <a:pos x="T35" y="0"/>
                </a:cxn>
                <a:cxn ang="0">
                  <a:pos x="T36" y="0"/>
                </a:cxn>
                <a:cxn ang="0">
                  <a:pos x="T37" y="0"/>
                </a:cxn>
                <a:cxn ang="0">
                  <a:pos x="T38" y="0"/>
                </a:cxn>
                <a:cxn ang="0">
                  <a:pos x="T39" y="0"/>
                </a:cxn>
                <a:cxn ang="0">
                  <a:pos x="T40" y="0"/>
                </a:cxn>
                <a:cxn ang="0">
                  <a:pos x="T41" y="0"/>
                </a:cxn>
                <a:cxn ang="0">
                  <a:pos x="T42" y="0"/>
                </a:cxn>
                <a:cxn ang="0">
                  <a:pos x="T43" y="0"/>
                </a:cxn>
                <a:cxn ang="0">
                  <a:pos x="T44" y="0"/>
                </a:cxn>
                <a:cxn ang="0">
                  <a:pos x="T45" y="0"/>
                </a:cxn>
                <a:cxn ang="0">
                  <a:pos x="T46" y="0"/>
                </a:cxn>
                <a:cxn ang="0">
                  <a:pos x="T47" y="0"/>
                </a:cxn>
                <a:cxn ang="0">
                  <a:pos x="T48" y="0"/>
                </a:cxn>
                <a:cxn ang="0">
                  <a:pos x="T49" y="0"/>
                </a:cxn>
                <a:cxn ang="0">
                  <a:pos x="T50" y="0"/>
                </a:cxn>
              </a:cxnLst>
              <a:rect l="0" t="0" r="r" b="b"/>
              <a:pathLst>
                <a:path w="613">
                  <a:moveTo>
                    <a:pt x="4" y="0"/>
                  </a:moveTo>
                  <a:lnTo>
                    <a:pt x="8" y="0"/>
                  </a:lnTo>
                  <a:moveTo>
                    <a:pt x="12" y="0"/>
                  </a:moveTo>
                  <a:lnTo>
                    <a:pt x="16" y="0"/>
                  </a:lnTo>
                  <a:moveTo>
                    <a:pt x="20" y="0"/>
                  </a:moveTo>
                  <a:lnTo>
                    <a:pt x="24" y="0"/>
                  </a:lnTo>
                  <a:moveTo>
                    <a:pt x="28" y="0"/>
                  </a:moveTo>
                  <a:lnTo>
                    <a:pt x="32" y="0"/>
                  </a:lnTo>
                  <a:moveTo>
                    <a:pt x="36" y="0"/>
                  </a:moveTo>
                  <a:lnTo>
                    <a:pt x="40" y="0"/>
                  </a:lnTo>
                  <a:moveTo>
                    <a:pt x="44" y="0"/>
                  </a:moveTo>
                  <a:lnTo>
                    <a:pt x="48" y="0"/>
                  </a:lnTo>
                  <a:moveTo>
                    <a:pt x="52" y="0"/>
                  </a:moveTo>
                  <a:lnTo>
                    <a:pt x="56" y="0"/>
                  </a:lnTo>
                  <a:moveTo>
                    <a:pt x="60" y="0"/>
                  </a:moveTo>
                  <a:lnTo>
                    <a:pt x="64" y="0"/>
                  </a:lnTo>
                  <a:moveTo>
                    <a:pt x="68" y="0"/>
                  </a:moveTo>
                  <a:lnTo>
                    <a:pt x="72" y="0"/>
                  </a:lnTo>
                  <a:moveTo>
                    <a:pt x="76" y="0"/>
                  </a:moveTo>
                  <a:lnTo>
                    <a:pt x="80" y="0"/>
                  </a:lnTo>
                  <a:moveTo>
                    <a:pt x="84" y="0"/>
                  </a:moveTo>
                  <a:lnTo>
                    <a:pt x="88" y="0"/>
                  </a:lnTo>
                  <a:moveTo>
                    <a:pt x="92" y="0"/>
                  </a:moveTo>
                  <a:lnTo>
                    <a:pt x="96" y="0"/>
                  </a:lnTo>
                  <a:moveTo>
                    <a:pt x="100" y="0"/>
                  </a:moveTo>
                  <a:lnTo>
                    <a:pt x="104" y="0"/>
                  </a:lnTo>
                  <a:moveTo>
                    <a:pt x="108" y="0"/>
                  </a:moveTo>
                  <a:lnTo>
                    <a:pt x="112" y="0"/>
                  </a:lnTo>
                  <a:moveTo>
                    <a:pt x="116" y="0"/>
                  </a:moveTo>
                  <a:lnTo>
                    <a:pt x="120" y="0"/>
                  </a:lnTo>
                  <a:moveTo>
                    <a:pt x="124" y="0"/>
                  </a:moveTo>
                  <a:lnTo>
                    <a:pt x="128" y="0"/>
                  </a:lnTo>
                  <a:moveTo>
                    <a:pt x="132" y="0"/>
                  </a:moveTo>
                  <a:lnTo>
                    <a:pt x="136" y="0"/>
                  </a:lnTo>
                  <a:moveTo>
                    <a:pt x="140" y="0"/>
                  </a:moveTo>
                  <a:lnTo>
                    <a:pt x="144" y="0"/>
                  </a:lnTo>
                  <a:moveTo>
                    <a:pt x="148" y="0"/>
                  </a:moveTo>
                  <a:lnTo>
                    <a:pt x="152" y="0"/>
                  </a:lnTo>
                  <a:moveTo>
                    <a:pt x="156" y="0"/>
                  </a:moveTo>
                  <a:lnTo>
                    <a:pt x="160" y="0"/>
                  </a:lnTo>
                  <a:moveTo>
                    <a:pt x="164" y="0"/>
                  </a:moveTo>
                  <a:lnTo>
                    <a:pt x="168" y="0"/>
                  </a:lnTo>
                  <a:moveTo>
                    <a:pt x="172" y="0"/>
                  </a:moveTo>
                  <a:lnTo>
                    <a:pt x="176" y="0"/>
                  </a:lnTo>
                  <a:moveTo>
                    <a:pt x="180" y="0"/>
                  </a:moveTo>
                  <a:lnTo>
                    <a:pt x="184" y="0"/>
                  </a:lnTo>
                  <a:moveTo>
                    <a:pt x="188" y="0"/>
                  </a:moveTo>
                  <a:lnTo>
                    <a:pt x="192" y="0"/>
                  </a:lnTo>
                  <a:moveTo>
                    <a:pt x="196" y="0"/>
                  </a:moveTo>
                  <a:lnTo>
                    <a:pt x="200" y="0"/>
                  </a:lnTo>
                  <a:moveTo>
                    <a:pt x="204" y="0"/>
                  </a:moveTo>
                  <a:lnTo>
                    <a:pt x="208" y="0"/>
                  </a:lnTo>
                  <a:moveTo>
                    <a:pt x="212" y="0"/>
                  </a:moveTo>
                  <a:lnTo>
                    <a:pt x="216" y="0"/>
                  </a:lnTo>
                  <a:moveTo>
                    <a:pt x="220" y="0"/>
                  </a:moveTo>
                  <a:lnTo>
                    <a:pt x="224" y="0"/>
                  </a:lnTo>
                  <a:moveTo>
                    <a:pt x="228" y="0"/>
                  </a:moveTo>
                  <a:lnTo>
                    <a:pt x="232" y="0"/>
                  </a:lnTo>
                  <a:moveTo>
                    <a:pt x="236" y="0"/>
                  </a:moveTo>
                  <a:lnTo>
                    <a:pt x="240" y="0"/>
                  </a:lnTo>
                  <a:moveTo>
                    <a:pt x="244" y="0"/>
                  </a:moveTo>
                  <a:lnTo>
                    <a:pt x="248" y="0"/>
                  </a:lnTo>
                  <a:moveTo>
                    <a:pt x="252" y="0"/>
                  </a:moveTo>
                  <a:lnTo>
                    <a:pt x="256" y="0"/>
                  </a:lnTo>
                  <a:moveTo>
                    <a:pt x="260" y="0"/>
                  </a:moveTo>
                  <a:lnTo>
                    <a:pt x="264" y="0"/>
                  </a:lnTo>
                  <a:moveTo>
                    <a:pt x="268" y="0"/>
                  </a:moveTo>
                  <a:lnTo>
                    <a:pt x="272" y="0"/>
                  </a:lnTo>
                  <a:moveTo>
                    <a:pt x="276" y="0"/>
                  </a:moveTo>
                  <a:lnTo>
                    <a:pt x="280" y="0"/>
                  </a:lnTo>
                  <a:moveTo>
                    <a:pt x="284" y="0"/>
                  </a:moveTo>
                  <a:lnTo>
                    <a:pt x="288" y="0"/>
                  </a:lnTo>
                  <a:moveTo>
                    <a:pt x="292" y="0"/>
                  </a:moveTo>
                  <a:lnTo>
                    <a:pt x="296" y="0"/>
                  </a:lnTo>
                  <a:moveTo>
                    <a:pt x="300" y="0"/>
                  </a:moveTo>
                  <a:lnTo>
                    <a:pt x="304" y="0"/>
                  </a:lnTo>
                  <a:moveTo>
                    <a:pt x="308" y="0"/>
                  </a:moveTo>
                  <a:lnTo>
                    <a:pt x="312" y="0"/>
                  </a:lnTo>
                  <a:moveTo>
                    <a:pt x="316" y="0"/>
                  </a:moveTo>
                  <a:lnTo>
                    <a:pt x="320" y="0"/>
                  </a:lnTo>
                  <a:moveTo>
                    <a:pt x="324" y="0"/>
                  </a:moveTo>
                  <a:lnTo>
                    <a:pt x="328" y="0"/>
                  </a:lnTo>
                  <a:moveTo>
                    <a:pt x="332" y="0"/>
                  </a:moveTo>
                  <a:lnTo>
                    <a:pt x="336" y="0"/>
                  </a:lnTo>
                  <a:moveTo>
                    <a:pt x="340" y="0"/>
                  </a:moveTo>
                  <a:lnTo>
                    <a:pt x="344" y="0"/>
                  </a:lnTo>
                  <a:moveTo>
                    <a:pt x="348" y="0"/>
                  </a:moveTo>
                  <a:lnTo>
                    <a:pt x="352" y="0"/>
                  </a:lnTo>
                  <a:moveTo>
                    <a:pt x="356" y="0"/>
                  </a:moveTo>
                  <a:lnTo>
                    <a:pt x="360" y="0"/>
                  </a:lnTo>
                  <a:moveTo>
                    <a:pt x="364" y="0"/>
                  </a:moveTo>
                  <a:lnTo>
                    <a:pt x="368" y="0"/>
                  </a:lnTo>
                  <a:moveTo>
                    <a:pt x="372" y="0"/>
                  </a:moveTo>
                  <a:lnTo>
                    <a:pt x="376" y="0"/>
                  </a:lnTo>
                  <a:moveTo>
                    <a:pt x="380" y="0"/>
                  </a:moveTo>
                  <a:lnTo>
                    <a:pt x="384" y="0"/>
                  </a:lnTo>
                  <a:moveTo>
                    <a:pt x="388" y="0"/>
                  </a:moveTo>
                  <a:lnTo>
                    <a:pt x="392" y="0"/>
                  </a:lnTo>
                  <a:moveTo>
                    <a:pt x="396" y="0"/>
                  </a:moveTo>
                  <a:lnTo>
                    <a:pt x="400" y="0"/>
                  </a:lnTo>
                  <a:moveTo>
                    <a:pt x="404" y="0"/>
                  </a:moveTo>
                  <a:lnTo>
                    <a:pt x="408" y="0"/>
                  </a:lnTo>
                  <a:moveTo>
                    <a:pt x="412" y="0"/>
                  </a:moveTo>
                  <a:lnTo>
                    <a:pt x="416" y="0"/>
                  </a:lnTo>
                  <a:moveTo>
                    <a:pt x="420" y="0"/>
                  </a:moveTo>
                  <a:lnTo>
                    <a:pt x="424" y="0"/>
                  </a:lnTo>
                  <a:moveTo>
                    <a:pt x="428" y="0"/>
                  </a:moveTo>
                  <a:lnTo>
                    <a:pt x="432" y="0"/>
                  </a:lnTo>
                  <a:moveTo>
                    <a:pt x="436" y="0"/>
                  </a:moveTo>
                  <a:lnTo>
                    <a:pt x="440" y="0"/>
                  </a:lnTo>
                  <a:moveTo>
                    <a:pt x="444" y="0"/>
                  </a:moveTo>
                  <a:lnTo>
                    <a:pt x="448" y="0"/>
                  </a:lnTo>
                  <a:moveTo>
                    <a:pt x="452" y="0"/>
                  </a:moveTo>
                  <a:lnTo>
                    <a:pt x="456" y="0"/>
                  </a:lnTo>
                  <a:moveTo>
                    <a:pt x="460" y="0"/>
                  </a:moveTo>
                  <a:lnTo>
                    <a:pt x="464" y="0"/>
                  </a:lnTo>
                  <a:moveTo>
                    <a:pt x="468" y="0"/>
                  </a:moveTo>
                  <a:lnTo>
                    <a:pt x="472" y="0"/>
                  </a:lnTo>
                  <a:moveTo>
                    <a:pt x="476" y="0"/>
                  </a:moveTo>
                  <a:lnTo>
                    <a:pt x="480" y="0"/>
                  </a:lnTo>
                  <a:moveTo>
                    <a:pt x="484" y="0"/>
                  </a:moveTo>
                  <a:lnTo>
                    <a:pt x="488" y="0"/>
                  </a:lnTo>
                  <a:moveTo>
                    <a:pt x="492" y="0"/>
                  </a:moveTo>
                  <a:lnTo>
                    <a:pt x="496" y="0"/>
                  </a:lnTo>
                  <a:moveTo>
                    <a:pt x="500" y="0"/>
                  </a:moveTo>
                  <a:lnTo>
                    <a:pt x="504" y="0"/>
                  </a:lnTo>
                  <a:moveTo>
                    <a:pt x="508" y="0"/>
                  </a:moveTo>
                  <a:lnTo>
                    <a:pt x="512" y="0"/>
                  </a:lnTo>
                  <a:moveTo>
                    <a:pt x="516" y="0"/>
                  </a:moveTo>
                  <a:lnTo>
                    <a:pt x="520" y="0"/>
                  </a:lnTo>
                  <a:moveTo>
                    <a:pt x="524" y="0"/>
                  </a:moveTo>
                  <a:lnTo>
                    <a:pt x="528" y="0"/>
                  </a:lnTo>
                  <a:moveTo>
                    <a:pt x="532" y="0"/>
                  </a:moveTo>
                  <a:lnTo>
                    <a:pt x="536" y="0"/>
                  </a:lnTo>
                  <a:moveTo>
                    <a:pt x="540" y="0"/>
                  </a:moveTo>
                  <a:lnTo>
                    <a:pt x="544" y="0"/>
                  </a:lnTo>
                  <a:moveTo>
                    <a:pt x="548" y="0"/>
                  </a:moveTo>
                  <a:lnTo>
                    <a:pt x="552" y="0"/>
                  </a:lnTo>
                  <a:moveTo>
                    <a:pt x="556" y="0"/>
                  </a:moveTo>
                  <a:lnTo>
                    <a:pt x="560" y="0"/>
                  </a:lnTo>
                  <a:moveTo>
                    <a:pt x="564" y="0"/>
                  </a:moveTo>
                  <a:lnTo>
                    <a:pt x="568" y="0"/>
                  </a:lnTo>
                  <a:moveTo>
                    <a:pt x="572" y="0"/>
                  </a:moveTo>
                  <a:lnTo>
                    <a:pt x="576" y="0"/>
                  </a:lnTo>
                  <a:moveTo>
                    <a:pt x="580" y="0"/>
                  </a:moveTo>
                  <a:lnTo>
                    <a:pt x="584" y="0"/>
                  </a:lnTo>
                  <a:moveTo>
                    <a:pt x="588" y="0"/>
                  </a:moveTo>
                  <a:lnTo>
                    <a:pt x="592" y="0"/>
                  </a:lnTo>
                  <a:moveTo>
                    <a:pt x="596" y="0"/>
                  </a:moveTo>
                  <a:lnTo>
                    <a:pt x="600" y="0"/>
                  </a:lnTo>
                  <a:moveTo>
                    <a:pt x="604" y="0"/>
                  </a:moveTo>
                  <a:lnTo>
                    <a:pt x="608" y="0"/>
                  </a:lnTo>
                  <a:moveTo>
                    <a:pt x="612" y="0"/>
                  </a:moveTo>
                </a:path>
              </a:pathLst>
            </a:cu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8" name="Freeform 190"/>
            <p:cNvSpPr>
              <a:spLocks noEditPoints="1"/>
            </p:cNvSpPr>
            <p:nvPr/>
          </p:nvSpPr>
          <p:spPr bwMode="auto">
            <a:xfrm>
              <a:off x="9708413" y="2368639"/>
              <a:ext cx="0" cy="9845675"/>
            </a:xfrm>
            <a:custGeom>
              <a:avLst/>
              <a:gdLst>
                <a:gd name="T0" fmla="*/ 452 h 456"/>
                <a:gd name="T1" fmla="*/ 444 h 456"/>
                <a:gd name="T2" fmla="*/ 436 h 456"/>
                <a:gd name="T3" fmla="*/ 428 h 456"/>
                <a:gd name="T4" fmla="*/ 420 h 456"/>
                <a:gd name="T5" fmla="*/ 412 h 456"/>
                <a:gd name="T6" fmla="*/ 404 h 456"/>
                <a:gd name="T7" fmla="*/ 396 h 456"/>
                <a:gd name="T8" fmla="*/ 388 h 456"/>
                <a:gd name="T9" fmla="*/ 380 h 456"/>
                <a:gd name="T10" fmla="*/ 372 h 456"/>
                <a:gd name="T11" fmla="*/ 364 h 456"/>
                <a:gd name="T12" fmla="*/ 356 h 456"/>
                <a:gd name="T13" fmla="*/ 348 h 456"/>
                <a:gd name="T14" fmla="*/ 340 h 456"/>
                <a:gd name="T15" fmla="*/ 332 h 456"/>
                <a:gd name="T16" fmla="*/ 324 h 456"/>
                <a:gd name="T17" fmla="*/ 316 h 456"/>
                <a:gd name="T18" fmla="*/ 308 h 456"/>
                <a:gd name="T19" fmla="*/ 300 h 456"/>
                <a:gd name="T20" fmla="*/ 292 h 456"/>
                <a:gd name="T21" fmla="*/ 284 h 456"/>
                <a:gd name="T22" fmla="*/ 276 h 456"/>
                <a:gd name="T23" fmla="*/ 268 h 456"/>
                <a:gd name="T24" fmla="*/ 260 h 456"/>
                <a:gd name="T25" fmla="*/ 252 h 456"/>
                <a:gd name="T26" fmla="*/ 244 h 456"/>
                <a:gd name="T27" fmla="*/ 236 h 456"/>
                <a:gd name="T28" fmla="*/ 228 h 456"/>
                <a:gd name="T29" fmla="*/ 220 h 456"/>
                <a:gd name="T30" fmla="*/ 212 h 456"/>
                <a:gd name="T31" fmla="*/ 204 h 456"/>
                <a:gd name="T32" fmla="*/ 196 h 456"/>
                <a:gd name="T33" fmla="*/ 188 h 456"/>
                <a:gd name="T34" fmla="*/ 180 h 456"/>
                <a:gd name="T35" fmla="*/ 172 h 456"/>
                <a:gd name="T36" fmla="*/ 164 h 456"/>
                <a:gd name="T37" fmla="*/ 156 h 456"/>
                <a:gd name="T38" fmla="*/ 148 h 456"/>
                <a:gd name="T39" fmla="*/ 140 h 456"/>
                <a:gd name="T40" fmla="*/ 132 h 456"/>
                <a:gd name="T41" fmla="*/ 124 h 456"/>
                <a:gd name="T42" fmla="*/ 116 h 456"/>
                <a:gd name="T43" fmla="*/ 108 h 456"/>
                <a:gd name="T44" fmla="*/ 100 h 456"/>
                <a:gd name="T45" fmla="*/ 92 h 456"/>
                <a:gd name="T46" fmla="*/ 84 h 456"/>
                <a:gd name="T47" fmla="*/ 76 h 456"/>
                <a:gd name="T48" fmla="*/ 68 h 456"/>
                <a:gd name="T49" fmla="*/ 60 h 456"/>
                <a:gd name="T50" fmla="*/ 52 h 456"/>
                <a:gd name="T51" fmla="*/ 44 h 456"/>
                <a:gd name="T52" fmla="*/ 36 h 456"/>
                <a:gd name="T53" fmla="*/ 28 h 456"/>
                <a:gd name="T54" fmla="*/ 20 h 456"/>
                <a:gd name="T55" fmla="*/ 12 h 456"/>
                <a:gd name="T56" fmla="*/ 4 h 45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  <a:cxn ang="0">
                  <a:pos x="0" y="T27"/>
                </a:cxn>
                <a:cxn ang="0">
                  <a:pos x="0" y="T28"/>
                </a:cxn>
                <a:cxn ang="0">
                  <a:pos x="0" y="T29"/>
                </a:cxn>
                <a:cxn ang="0">
                  <a:pos x="0" y="T30"/>
                </a:cxn>
                <a:cxn ang="0">
                  <a:pos x="0" y="T31"/>
                </a:cxn>
                <a:cxn ang="0">
                  <a:pos x="0" y="T32"/>
                </a:cxn>
                <a:cxn ang="0">
                  <a:pos x="0" y="T33"/>
                </a:cxn>
                <a:cxn ang="0">
                  <a:pos x="0" y="T34"/>
                </a:cxn>
                <a:cxn ang="0">
                  <a:pos x="0" y="T35"/>
                </a:cxn>
                <a:cxn ang="0">
                  <a:pos x="0" y="T36"/>
                </a:cxn>
                <a:cxn ang="0">
                  <a:pos x="0" y="T37"/>
                </a:cxn>
                <a:cxn ang="0">
                  <a:pos x="0" y="T38"/>
                </a:cxn>
                <a:cxn ang="0">
                  <a:pos x="0" y="T39"/>
                </a:cxn>
                <a:cxn ang="0">
                  <a:pos x="0" y="T40"/>
                </a:cxn>
                <a:cxn ang="0">
                  <a:pos x="0" y="T41"/>
                </a:cxn>
                <a:cxn ang="0">
                  <a:pos x="0" y="T42"/>
                </a:cxn>
                <a:cxn ang="0">
                  <a:pos x="0" y="T43"/>
                </a:cxn>
                <a:cxn ang="0">
                  <a:pos x="0" y="T44"/>
                </a:cxn>
                <a:cxn ang="0">
                  <a:pos x="0" y="T45"/>
                </a:cxn>
                <a:cxn ang="0">
                  <a:pos x="0" y="T46"/>
                </a:cxn>
                <a:cxn ang="0">
                  <a:pos x="0" y="T47"/>
                </a:cxn>
                <a:cxn ang="0">
                  <a:pos x="0" y="T48"/>
                </a:cxn>
                <a:cxn ang="0">
                  <a:pos x="0" y="T49"/>
                </a:cxn>
                <a:cxn ang="0">
                  <a:pos x="0" y="T50"/>
                </a:cxn>
                <a:cxn ang="0">
                  <a:pos x="0" y="T51"/>
                </a:cxn>
                <a:cxn ang="0">
                  <a:pos x="0" y="T52"/>
                </a:cxn>
                <a:cxn ang="0">
                  <a:pos x="0" y="T53"/>
                </a:cxn>
                <a:cxn ang="0">
                  <a:pos x="0" y="T54"/>
                </a:cxn>
                <a:cxn ang="0">
                  <a:pos x="0" y="T55"/>
                </a:cxn>
                <a:cxn ang="0">
                  <a:pos x="0" y="T56"/>
                </a:cxn>
              </a:cxnLst>
              <a:rect l="0" t="0" r="r" b="b"/>
              <a:pathLst>
                <a:path h="456">
                  <a:moveTo>
                    <a:pt x="0" y="452"/>
                  </a:moveTo>
                  <a:lnTo>
                    <a:pt x="0" y="448"/>
                  </a:lnTo>
                  <a:moveTo>
                    <a:pt x="0" y="444"/>
                  </a:moveTo>
                  <a:lnTo>
                    <a:pt x="0" y="440"/>
                  </a:lnTo>
                  <a:moveTo>
                    <a:pt x="0" y="436"/>
                  </a:moveTo>
                  <a:lnTo>
                    <a:pt x="0" y="432"/>
                  </a:lnTo>
                  <a:moveTo>
                    <a:pt x="0" y="428"/>
                  </a:moveTo>
                  <a:lnTo>
                    <a:pt x="0" y="424"/>
                  </a:lnTo>
                  <a:moveTo>
                    <a:pt x="0" y="420"/>
                  </a:moveTo>
                  <a:lnTo>
                    <a:pt x="0" y="416"/>
                  </a:lnTo>
                  <a:moveTo>
                    <a:pt x="0" y="412"/>
                  </a:moveTo>
                  <a:lnTo>
                    <a:pt x="0" y="408"/>
                  </a:lnTo>
                  <a:moveTo>
                    <a:pt x="0" y="404"/>
                  </a:moveTo>
                  <a:lnTo>
                    <a:pt x="0" y="400"/>
                  </a:lnTo>
                  <a:moveTo>
                    <a:pt x="0" y="396"/>
                  </a:moveTo>
                  <a:lnTo>
                    <a:pt x="0" y="392"/>
                  </a:lnTo>
                  <a:moveTo>
                    <a:pt x="0" y="388"/>
                  </a:moveTo>
                  <a:lnTo>
                    <a:pt x="0" y="384"/>
                  </a:lnTo>
                  <a:moveTo>
                    <a:pt x="0" y="380"/>
                  </a:moveTo>
                  <a:lnTo>
                    <a:pt x="0" y="376"/>
                  </a:lnTo>
                  <a:moveTo>
                    <a:pt x="0" y="372"/>
                  </a:moveTo>
                  <a:lnTo>
                    <a:pt x="0" y="368"/>
                  </a:lnTo>
                  <a:moveTo>
                    <a:pt x="0" y="364"/>
                  </a:moveTo>
                  <a:lnTo>
                    <a:pt x="0" y="360"/>
                  </a:lnTo>
                  <a:moveTo>
                    <a:pt x="0" y="356"/>
                  </a:moveTo>
                  <a:lnTo>
                    <a:pt x="0" y="352"/>
                  </a:lnTo>
                  <a:moveTo>
                    <a:pt x="0" y="348"/>
                  </a:moveTo>
                  <a:lnTo>
                    <a:pt x="0" y="344"/>
                  </a:lnTo>
                  <a:moveTo>
                    <a:pt x="0" y="340"/>
                  </a:moveTo>
                  <a:lnTo>
                    <a:pt x="0" y="336"/>
                  </a:lnTo>
                  <a:moveTo>
                    <a:pt x="0" y="332"/>
                  </a:moveTo>
                  <a:lnTo>
                    <a:pt x="0" y="328"/>
                  </a:lnTo>
                  <a:moveTo>
                    <a:pt x="0" y="324"/>
                  </a:moveTo>
                  <a:lnTo>
                    <a:pt x="0" y="320"/>
                  </a:lnTo>
                  <a:moveTo>
                    <a:pt x="0" y="316"/>
                  </a:moveTo>
                  <a:lnTo>
                    <a:pt x="0" y="312"/>
                  </a:lnTo>
                  <a:moveTo>
                    <a:pt x="0" y="308"/>
                  </a:moveTo>
                  <a:lnTo>
                    <a:pt x="0" y="304"/>
                  </a:lnTo>
                  <a:moveTo>
                    <a:pt x="0" y="300"/>
                  </a:moveTo>
                  <a:lnTo>
                    <a:pt x="0" y="296"/>
                  </a:lnTo>
                  <a:moveTo>
                    <a:pt x="0" y="292"/>
                  </a:moveTo>
                  <a:lnTo>
                    <a:pt x="0" y="288"/>
                  </a:lnTo>
                  <a:moveTo>
                    <a:pt x="0" y="284"/>
                  </a:moveTo>
                  <a:lnTo>
                    <a:pt x="0" y="280"/>
                  </a:lnTo>
                  <a:moveTo>
                    <a:pt x="0" y="276"/>
                  </a:moveTo>
                  <a:lnTo>
                    <a:pt x="0" y="272"/>
                  </a:lnTo>
                  <a:moveTo>
                    <a:pt x="0" y="268"/>
                  </a:moveTo>
                  <a:lnTo>
                    <a:pt x="0" y="264"/>
                  </a:lnTo>
                  <a:moveTo>
                    <a:pt x="0" y="260"/>
                  </a:moveTo>
                  <a:lnTo>
                    <a:pt x="0" y="256"/>
                  </a:lnTo>
                  <a:moveTo>
                    <a:pt x="0" y="252"/>
                  </a:moveTo>
                  <a:lnTo>
                    <a:pt x="0" y="248"/>
                  </a:lnTo>
                  <a:moveTo>
                    <a:pt x="0" y="244"/>
                  </a:moveTo>
                  <a:lnTo>
                    <a:pt x="0" y="240"/>
                  </a:lnTo>
                  <a:moveTo>
                    <a:pt x="0" y="236"/>
                  </a:moveTo>
                  <a:lnTo>
                    <a:pt x="0" y="232"/>
                  </a:lnTo>
                  <a:moveTo>
                    <a:pt x="0" y="228"/>
                  </a:moveTo>
                  <a:lnTo>
                    <a:pt x="0" y="224"/>
                  </a:lnTo>
                  <a:moveTo>
                    <a:pt x="0" y="220"/>
                  </a:moveTo>
                  <a:lnTo>
                    <a:pt x="0" y="216"/>
                  </a:lnTo>
                  <a:moveTo>
                    <a:pt x="0" y="212"/>
                  </a:moveTo>
                  <a:lnTo>
                    <a:pt x="0" y="208"/>
                  </a:lnTo>
                  <a:moveTo>
                    <a:pt x="0" y="204"/>
                  </a:moveTo>
                  <a:lnTo>
                    <a:pt x="0" y="200"/>
                  </a:lnTo>
                  <a:moveTo>
                    <a:pt x="0" y="196"/>
                  </a:moveTo>
                  <a:lnTo>
                    <a:pt x="0" y="192"/>
                  </a:lnTo>
                  <a:moveTo>
                    <a:pt x="0" y="188"/>
                  </a:moveTo>
                  <a:lnTo>
                    <a:pt x="0" y="184"/>
                  </a:lnTo>
                  <a:moveTo>
                    <a:pt x="0" y="180"/>
                  </a:moveTo>
                  <a:lnTo>
                    <a:pt x="0" y="176"/>
                  </a:lnTo>
                  <a:moveTo>
                    <a:pt x="0" y="172"/>
                  </a:moveTo>
                  <a:lnTo>
                    <a:pt x="0" y="168"/>
                  </a:lnTo>
                  <a:moveTo>
                    <a:pt x="0" y="164"/>
                  </a:moveTo>
                  <a:lnTo>
                    <a:pt x="0" y="160"/>
                  </a:lnTo>
                  <a:moveTo>
                    <a:pt x="0" y="156"/>
                  </a:moveTo>
                  <a:lnTo>
                    <a:pt x="0" y="152"/>
                  </a:lnTo>
                  <a:moveTo>
                    <a:pt x="0" y="148"/>
                  </a:moveTo>
                  <a:lnTo>
                    <a:pt x="0" y="144"/>
                  </a:lnTo>
                  <a:moveTo>
                    <a:pt x="0" y="140"/>
                  </a:moveTo>
                  <a:lnTo>
                    <a:pt x="0" y="136"/>
                  </a:lnTo>
                  <a:moveTo>
                    <a:pt x="0" y="132"/>
                  </a:moveTo>
                  <a:lnTo>
                    <a:pt x="0" y="128"/>
                  </a:lnTo>
                  <a:moveTo>
                    <a:pt x="0" y="124"/>
                  </a:moveTo>
                  <a:lnTo>
                    <a:pt x="0" y="120"/>
                  </a:lnTo>
                  <a:moveTo>
                    <a:pt x="0" y="116"/>
                  </a:moveTo>
                  <a:lnTo>
                    <a:pt x="0" y="112"/>
                  </a:lnTo>
                  <a:moveTo>
                    <a:pt x="0" y="108"/>
                  </a:moveTo>
                  <a:lnTo>
                    <a:pt x="0" y="104"/>
                  </a:lnTo>
                  <a:moveTo>
                    <a:pt x="0" y="100"/>
                  </a:moveTo>
                  <a:lnTo>
                    <a:pt x="0" y="96"/>
                  </a:lnTo>
                  <a:moveTo>
                    <a:pt x="0" y="92"/>
                  </a:moveTo>
                  <a:lnTo>
                    <a:pt x="0" y="88"/>
                  </a:lnTo>
                  <a:moveTo>
                    <a:pt x="0" y="84"/>
                  </a:moveTo>
                  <a:lnTo>
                    <a:pt x="0" y="80"/>
                  </a:lnTo>
                  <a:moveTo>
                    <a:pt x="0" y="76"/>
                  </a:moveTo>
                  <a:lnTo>
                    <a:pt x="0" y="72"/>
                  </a:lnTo>
                  <a:moveTo>
                    <a:pt x="0" y="68"/>
                  </a:moveTo>
                  <a:lnTo>
                    <a:pt x="0" y="64"/>
                  </a:lnTo>
                  <a:moveTo>
                    <a:pt x="0" y="60"/>
                  </a:moveTo>
                  <a:lnTo>
                    <a:pt x="0" y="56"/>
                  </a:lnTo>
                  <a:moveTo>
                    <a:pt x="0" y="52"/>
                  </a:moveTo>
                  <a:lnTo>
                    <a:pt x="0" y="48"/>
                  </a:lnTo>
                  <a:moveTo>
                    <a:pt x="0" y="44"/>
                  </a:moveTo>
                  <a:lnTo>
                    <a:pt x="0" y="40"/>
                  </a:lnTo>
                  <a:moveTo>
                    <a:pt x="0" y="36"/>
                  </a:moveTo>
                  <a:lnTo>
                    <a:pt x="0" y="32"/>
                  </a:lnTo>
                  <a:moveTo>
                    <a:pt x="0" y="28"/>
                  </a:moveTo>
                  <a:lnTo>
                    <a:pt x="0" y="24"/>
                  </a:lnTo>
                  <a:moveTo>
                    <a:pt x="0" y="20"/>
                  </a:moveTo>
                  <a:lnTo>
                    <a:pt x="0" y="16"/>
                  </a:lnTo>
                  <a:moveTo>
                    <a:pt x="0" y="12"/>
                  </a:moveTo>
                  <a:lnTo>
                    <a:pt x="0" y="8"/>
                  </a:lnTo>
                  <a:moveTo>
                    <a:pt x="0" y="4"/>
                  </a:moveTo>
                </a:path>
              </a:pathLst>
            </a:cu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9" name="Rectangle 191"/>
            <p:cNvSpPr>
              <a:spLocks noChangeArrowheads="1"/>
            </p:cNvSpPr>
            <p:nvPr/>
          </p:nvSpPr>
          <p:spPr bwMode="auto">
            <a:xfrm>
              <a:off x="3562124" y="11798300"/>
              <a:ext cx="410369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 dirty="0">
                  <a:ln>
                    <a:noFill/>
                  </a:ln>
                  <a:solidFill>
                    <a:srgbClr val="4D4D4D"/>
                  </a:solidFill>
                  <a:effectLst/>
                  <a:cs typeface="Arial" panose="020B0604020202020204" pitchFamily="34" charset="0"/>
                </a:rPr>
                <a:t>-2</a:t>
              </a:r>
              <a:endPara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200" name="Rectangle 192"/>
            <p:cNvSpPr>
              <a:spLocks noChangeArrowheads="1"/>
            </p:cNvSpPr>
            <p:nvPr/>
          </p:nvSpPr>
          <p:spPr bwMode="auto">
            <a:xfrm>
              <a:off x="3600224" y="9447213"/>
              <a:ext cx="410369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rgbClr val="4D4D4D"/>
                  </a:solidFill>
                  <a:effectLst/>
                  <a:cs typeface="Arial" panose="020B0604020202020204" pitchFamily="34" charset="0"/>
                </a:rPr>
                <a:t>-1</a:t>
              </a:r>
              <a:endParaRPr kumimoji="0" lang="en-US" altLang="en-US" sz="3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201" name="Rectangle 193"/>
            <p:cNvSpPr>
              <a:spLocks noChangeArrowheads="1"/>
            </p:cNvSpPr>
            <p:nvPr/>
          </p:nvSpPr>
          <p:spPr bwMode="auto">
            <a:xfrm>
              <a:off x="3687537" y="7118350"/>
              <a:ext cx="256480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rgbClr val="4D4D4D"/>
                  </a:solidFill>
                  <a:effectLst/>
                  <a:cs typeface="Arial" panose="020B0604020202020204" pitchFamily="34" charset="0"/>
                </a:rPr>
                <a:t>0</a:t>
              </a:r>
              <a:endParaRPr kumimoji="0" lang="en-US" altLang="en-US" sz="3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202" name="Rectangle 194"/>
            <p:cNvSpPr>
              <a:spLocks noChangeArrowheads="1"/>
            </p:cNvSpPr>
            <p:nvPr/>
          </p:nvSpPr>
          <p:spPr bwMode="auto">
            <a:xfrm>
              <a:off x="3687537" y="4808538"/>
              <a:ext cx="256480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rgbClr val="4D4D4D"/>
                  </a:solidFill>
                  <a:effectLst/>
                  <a:cs typeface="Arial" panose="020B0604020202020204" pitchFamily="34" charset="0"/>
                </a:rPr>
                <a:t>1</a:t>
              </a:r>
              <a:endParaRPr kumimoji="0" lang="en-US" altLang="en-US" sz="3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203" name="Rectangle 195"/>
            <p:cNvSpPr>
              <a:spLocks noChangeArrowheads="1"/>
            </p:cNvSpPr>
            <p:nvPr/>
          </p:nvSpPr>
          <p:spPr bwMode="auto">
            <a:xfrm>
              <a:off x="3687537" y="2498725"/>
              <a:ext cx="256480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rgbClr val="4D4D4D"/>
                  </a:solidFill>
                  <a:effectLst/>
                  <a:cs typeface="Arial" panose="020B0604020202020204" pitchFamily="34" charset="0"/>
                </a:rPr>
                <a:t>2</a:t>
              </a:r>
              <a:endParaRPr kumimoji="0" lang="en-US" altLang="en-US" sz="3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204" name="Line 196"/>
            <p:cNvSpPr>
              <a:spLocks noChangeShapeType="1"/>
            </p:cNvSpPr>
            <p:nvPr/>
          </p:nvSpPr>
          <p:spPr bwMode="auto">
            <a:xfrm>
              <a:off x="4087587" y="12003088"/>
              <a:ext cx="85725" cy="0"/>
            </a:xfrm>
            <a:prstGeom prst="line">
              <a:avLst/>
            </a:pr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5" name="Line 197"/>
            <p:cNvSpPr>
              <a:spLocks noChangeShapeType="1"/>
            </p:cNvSpPr>
            <p:nvPr/>
          </p:nvSpPr>
          <p:spPr bwMode="auto">
            <a:xfrm>
              <a:off x="4087587" y="9671050"/>
              <a:ext cx="85725" cy="0"/>
            </a:xfrm>
            <a:prstGeom prst="line">
              <a:avLst/>
            </a:pr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6" name="Line 198"/>
            <p:cNvSpPr>
              <a:spLocks noChangeShapeType="1"/>
            </p:cNvSpPr>
            <p:nvPr/>
          </p:nvSpPr>
          <p:spPr bwMode="auto">
            <a:xfrm>
              <a:off x="4087587" y="7361238"/>
              <a:ext cx="85725" cy="0"/>
            </a:xfrm>
            <a:prstGeom prst="line">
              <a:avLst/>
            </a:pr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7" name="Line 199"/>
            <p:cNvSpPr>
              <a:spLocks noChangeShapeType="1"/>
            </p:cNvSpPr>
            <p:nvPr/>
          </p:nvSpPr>
          <p:spPr bwMode="auto">
            <a:xfrm>
              <a:off x="4087587" y="5049838"/>
              <a:ext cx="85725" cy="0"/>
            </a:xfrm>
            <a:prstGeom prst="line">
              <a:avLst/>
            </a:pr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8" name="Line 200"/>
            <p:cNvSpPr>
              <a:spLocks noChangeShapeType="1"/>
            </p:cNvSpPr>
            <p:nvPr/>
          </p:nvSpPr>
          <p:spPr bwMode="auto">
            <a:xfrm>
              <a:off x="4087587" y="2740025"/>
              <a:ext cx="85725" cy="0"/>
            </a:xfrm>
            <a:prstGeom prst="line">
              <a:avLst/>
            </a:pr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9" name="Line 201"/>
            <p:cNvSpPr>
              <a:spLocks noChangeShapeType="1"/>
            </p:cNvSpPr>
            <p:nvPr/>
          </p:nvSpPr>
          <p:spPr bwMode="auto">
            <a:xfrm flipV="1">
              <a:off x="6159501" y="12282488"/>
              <a:ext cx="0" cy="87313"/>
            </a:xfrm>
            <a:prstGeom prst="line">
              <a:avLst/>
            </a:pr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0" name="Line 202"/>
            <p:cNvSpPr>
              <a:spLocks noChangeShapeType="1"/>
            </p:cNvSpPr>
            <p:nvPr/>
          </p:nvSpPr>
          <p:spPr bwMode="auto">
            <a:xfrm flipV="1">
              <a:off x="9634538" y="12282488"/>
              <a:ext cx="0" cy="87313"/>
            </a:xfrm>
            <a:prstGeom prst="line">
              <a:avLst/>
            </a:pr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1" name="Line 203"/>
            <p:cNvSpPr>
              <a:spLocks noChangeShapeType="1"/>
            </p:cNvSpPr>
            <p:nvPr/>
          </p:nvSpPr>
          <p:spPr bwMode="auto">
            <a:xfrm flipV="1">
              <a:off x="13109576" y="12282488"/>
              <a:ext cx="0" cy="87313"/>
            </a:xfrm>
            <a:prstGeom prst="line">
              <a:avLst/>
            </a:pr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2" name="Line 204"/>
            <p:cNvSpPr>
              <a:spLocks noChangeShapeType="1"/>
            </p:cNvSpPr>
            <p:nvPr/>
          </p:nvSpPr>
          <p:spPr bwMode="auto">
            <a:xfrm flipV="1">
              <a:off x="16584613" y="12282488"/>
              <a:ext cx="0" cy="87313"/>
            </a:xfrm>
            <a:prstGeom prst="line">
              <a:avLst/>
            </a:prstGeom>
            <a:noFill/>
            <a:ln w="22225" cap="flat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3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Rectangle 206"/>
            <p:cNvSpPr>
              <a:spLocks noChangeArrowheads="1"/>
            </p:cNvSpPr>
            <p:nvPr/>
          </p:nvSpPr>
          <p:spPr bwMode="auto">
            <a:xfrm>
              <a:off x="5986463" y="12433300"/>
              <a:ext cx="410369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rgbClr val="4D4D4D"/>
                  </a:solidFill>
                  <a:effectLst/>
                  <a:cs typeface="Arial" panose="020B0604020202020204" pitchFamily="34" charset="0"/>
                </a:rPr>
                <a:t>-2</a:t>
              </a:r>
              <a:endParaRPr kumimoji="0" lang="en-US" altLang="en-US" sz="3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7" name="Rectangle 207"/>
            <p:cNvSpPr>
              <a:spLocks noChangeArrowheads="1"/>
            </p:cNvSpPr>
            <p:nvPr/>
          </p:nvSpPr>
          <p:spPr bwMode="auto">
            <a:xfrm>
              <a:off x="9505950" y="12433300"/>
              <a:ext cx="256480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rgbClr val="4D4D4D"/>
                  </a:solidFill>
                  <a:effectLst/>
                  <a:cs typeface="Arial" panose="020B0604020202020204" pitchFamily="34" charset="0"/>
                </a:rPr>
                <a:t>0</a:t>
              </a:r>
              <a:endParaRPr kumimoji="0" lang="en-US" altLang="en-US" sz="3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8" name="Rectangle 208"/>
            <p:cNvSpPr>
              <a:spLocks noChangeArrowheads="1"/>
            </p:cNvSpPr>
            <p:nvPr/>
          </p:nvSpPr>
          <p:spPr bwMode="auto">
            <a:xfrm>
              <a:off x="12980988" y="12433300"/>
              <a:ext cx="256480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rgbClr val="4D4D4D"/>
                  </a:solidFill>
                  <a:effectLst/>
                  <a:cs typeface="Arial" panose="020B0604020202020204" pitchFamily="34" charset="0"/>
                </a:rPr>
                <a:t>2</a:t>
              </a:r>
              <a:endParaRPr kumimoji="0" lang="en-US" altLang="en-US" sz="3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9" name="Rectangle 209"/>
            <p:cNvSpPr>
              <a:spLocks noChangeArrowheads="1"/>
            </p:cNvSpPr>
            <p:nvPr/>
          </p:nvSpPr>
          <p:spPr bwMode="auto">
            <a:xfrm>
              <a:off x="16456025" y="12433300"/>
              <a:ext cx="256480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3600" b="0" i="0" u="none" strike="noStrike" cap="none" normalizeH="0" baseline="0">
                  <a:ln>
                    <a:noFill/>
                  </a:ln>
                  <a:solidFill>
                    <a:srgbClr val="4D4D4D"/>
                  </a:solidFill>
                  <a:effectLst/>
                  <a:cs typeface="Arial" panose="020B0604020202020204" pitchFamily="34" charset="0"/>
                </a:rPr>
                <a:t>4</a:t>
              </a:r>
              <a:endParaRPr kumimoji="0" lang="en-US" altLang="en-US" sz="3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0" name="Rectangle 210"/>
            <p:cNvSpPr>
              <a:spLocks noChangeArrowheads="1"/>
            </p:cNvSpPr>
            <p:nvPr/>
          </p:nvSpPr>
          <p:spPr bwMode="auto">
            <a:xfrm>
              <a:off x="9415388" y="13185864"/>
              <a:ext cx="2641749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3600" dirty="0">
                  <a:solidFill>
                    <a:srgbClr val="000000"/>
                  </a:solidFill>
                  <a:cs typeface="Arial" panose="020B0604020202020204" pitchFamily="34" charset="0"/>
                </a:rPr>
                <a:t>PC</a:t>
              </a:r>
              <a:r>
                <a:rPr kumimoji="0" lang="en-US" altLang="en-US" sz="36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cs typeface="Arial" panose="020B0604020202020204" pitchFamily="34" charset="0"/>
                </a:rPr>
                <a:t>1 (50.6%)</a:t>
              </a:r>
              <a:endPara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11" name="Rectangle 211"/>
            <p:cNvSpPr>
              <a:spLocks noChangeArrowheads="1"/>
            </p:cNvSpPr>
            <p:nvPr/>
          </p:nvSpPr>
          <p:spPr bwMode="auto">
            <a:xfrm rot="16200000">
              <a:off x="1606423" y="7051694"/>
              <a:ext cx="2641749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en-US" sz="3600" dirty="0">
                  <a:solidFill>
                    <a:srgbClr val="000000"/>
                  </a:solidFill>
                  <a:cs typeface="Arial" panose="020B0604020202020204" pitchFamily="34" charset="0"/>
                </a:rPr>
                <a:t>PC</a:t>
              </a:r>
              <a:r>
                <a:rPr kumimoji="0" lang="en-US" altLang="en-US" sz="36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cs typeface="Arial" panose="020B0604020202020204" pitchFamily="34" charset="0"/>
                </a:rPr>
                <a:t>2 (18.8%)</a:t>
              </a:r>
              <a:endPara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213" name="Rettangolo 212"/>
            <p:cNvSpPr/>
            <p:nvPr/>
          </p:nvSpPr>
          <p:spPr>
            <a:xfrm>
              <a:off x="4238627" y="2351088"/>
              <a:ext cx="13317538" cy="9931400"/>
            </a:xfrm>
            <a:prstGeom prst="rect">
              <a:avLst/>
            </a:prstGeom>
            <a:noFill/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DC009C70-72E4-A495-79F3-6F46C5C5A108}"/>
                </a:ext>
              </a:extLst>
            </p:cNvPr>
            <p:cNvSpPr/>
            <p:nvPr/>
          </p:nvSpPr>
          <p:spPr>
            <a:xfrm>
              <a:off x="7986465" y="3030485"/>
              <a:ext cx="214811" cy="209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DEA564C-DD6D-69AF-A078-440D5C34319E}"/>
                </a:ext>
              </a:extLst>
            </p:cNvPr>
            <p:cNvSpPr/>
            <p:nvPr/>
          </p:nvSpPr>
          <p:spPr>
            <a:xfrm>
              <a:off x="11627266" y="3399163"/>
              <a:ext cx="214811" cy="209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C1B8832-BFAA-907E-B208-B12DA1F62CEC}"/>
                </a:ext>
              </a:extLst>
            </p:cNvPr>
            <p:cNvSpPr/>
            <p:nvPr/>
          </p:nvSpPr>
          <p:spPr>
            <a:xfrm>
              <a:off x="10604220" y="4455551"/>
              <a:ext cx="214811" cy="209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37188CA-9737-7419-2034-A3717383D0E9}"/>
                </a:ext>
              </a:extLst>
            </p:cNvPr>
            <p:cNvSpPr/>
            <p:nvPr/>
          </p:nvSpPr>
          <p:spPr>
            <a:xfrm>
              <a:off x="6998625" y="5723767"/>
              <a:ext cx="214811" cy="209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1D1F19F-B6FB-F3CF-C8A2-906ED862F1EB}"/>
                </a:ext>
              </a:extLst>
            </p:cNvPr>
            <p:cNvSpPr/>
            <p:nvPr/>
          </p:nvSpPr>
          <p:spPr>
            <a:xfrm>
              <a:off x="4736778" y="7433341"/>
              <a:ext cx="214811" cy="209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25B1D89-0140-2561-2B21-D0311212BC33}"/>
                </a:ext>
              </a:extLst>
            </p:cNvPr>
            <p:cNvSpPr/>
            <p:nvPr/>
          </p:nvSpPr>
          <p:spPr>
            <a:xfrm>
              <a:off x="4963007" y="10632343"/>
              <a:ext cx="214811" cy="209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D7ED70C-D25E-1978-ECAF-95FD989034CA}"/>
                </a:ext>
              </a:extLst>
            </p:cNvPr>
            <p:cNvSpPr/>
            <p:nvPr/>
          </p:nvSpPr>
          <p:spPr>
            <a:xfrm>
              <a:off x="7826037" y="11228325"/>
              <a:ext cx="214811" cy="209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5CB97C6-CA17-BAB8-ADC9-7763DED24B9D}"/>
                </a:ext>
              </a:extLst>
            </p:cNvPr>
            <p:cNvSpPr/>
            <p:nvPr/>
          </p:nvSpPr>
          <p:spPr>
            <a:xfrm>
              <a:off x="14346383" y="11693471"/>
              <a:ext cx="214811" cy="209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62ADA62-4973-8FCE-6F84-BEABDF0E6D38}"/>
                </a:ext>
              </a:extLst>
            </p:cNvPr>
            <p:cNvSpPr/>
            <p:nvPr/>
          </p:nvSpPr>
          <p:spPr>
            <a:xfrm>
              <a:off x="16845155" y="7527809"/>
              <a:ext cx="214811" cy="20965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6258406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1090</TotalTime>
  <Words>186</Words>
  <Application>Microsoft Office PowerPoint</Application>
  <PresentationFormat>Custom</PresentationFormat>
  <Paragraphs>110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di Office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admin</dc:creator>
  <cp:lastModifiedBy>Utente</cp:lastModifiedBy>
  <cp:revision>25</cp:revision>
  <dcterms:created xsi:type="dcterms:W3CDTF">2017-07-21T00:30:21Z</dcterms:created>
  <dcterms:modified xsi:type="dcterms:W3CDTF">2024-04-18T13:04:46Z</dcterms:modified>
</cp:coreProperties>
</file>

<file path=docProps/thumbnail.jpeg>
</file>